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957" r:id="rId2"/>
    <p:sldId id="959" r:id="rId3"/>
    <p:sldId id="961" r:id="rId4"/>
    <p:sldId id="1025" r:id="rId5"/>
    <p:sldId id="1028" r:id="rId6"/>
    <p:sldId id="1029" r:id="rId7"/>
    <p:sldId id="1208" r:id="rId8"/>
    <p:sldId id="1209" r:id="rId9"/>
    <p:sldId id="1216" r:id="rId10"/>
    <p:sldId id="1212" r:id="rId11"/>
    <p:sldId id="1030" r:id="rId12"/>
    <p:sldId id="1040" r:id="rId13"/>
    <p:sldId id="1217" r:id="rId14"/>
    <p:sldId id="1219" r:id="rId15"/>
    <p:sldId id="1220" r:id="rId16"/>
    <p:sldId id="1221" r:id="rId17"/>
    <p:sldId id="35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A8"/>
    <a:srgbClr val="3C6CDF"/>
    <a:srgbClr val="9CDFF9"/>
    <a:srgbClr val="B8C2C9"/>
    <a:srgbClr val="D6DCE0"/>
    <a:srgbClr val="0000A3"/>
    <a:srgbClr val="010086"/>
    <a:srgbClr val="01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533"/>
    <p:restoredTop sz="95211" autoAdjust="0"/>
  </p:normalViewPr>
  <p:slideViewPr>
    <p:cSldViewPr snapToGrid="0" snapToObjects="1">
      <p:cViewPr varScale="1">
        <p:scale>
          <a:sx n="87" d="100"/>
          <a:sy n="87" d="100"/>
        </p:scale>
        <p:origin x="48" y="58"/>
      </p:cViewPr>
      <p:guideLst>
        <p:guide orient="horz" pos="96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3024D-5FCD-D142-BBE1-7B391F60AD88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1EEAC-CFEF-9647-876F-EABC6B8338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56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831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631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ED4F2C1-7E32-C303-8161-95062999C8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46A71C-BF17-4055-B514-E1D02C8B38F7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71010" name="Rectangle 2">
            <a:extLst>
              <a:ext uri="{FF2B5EF4-FFF2-40B4-BE49-F238E27FC236}">
                <a16:creationId xmlns:a16="http://schemas.microsoft.com/office/drawing/2014/main" id="{522CBB7E-5BCF-0905-A82D-2EA8C1D349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7E4EA9A1-99A8-7B73-C522-FD6E45656E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6321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3842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496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7540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9701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12107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8469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4778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EC686-8429-2E40-81FA-5EC9C4AB3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C2C238-9334-5D47-BE46-7DBB933E4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7F1199A-45E4-9E4D-95C0-396A8A9C6F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Introduction: 1-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6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2846C-3DC3-2A4C-84E1-3E3C50231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4027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F32235DD-B99A-7744-92BB-36CB49B43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1717D89-2D64-4E49-A8B8-D7B9326607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Introduction: 1-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446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48D4C-6954-CC4D-A491-4B78BF548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E2032-3F11-1945-8A1D-25EC80CF91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DCF1CB-5DBA-8B49-A839-F079E4BF4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873D4E-4EDA-1349-AB14-5DC995BFCD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Introduction: 1-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958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B102D-EC4F-B64D-BB0A-3CBBCEE21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0DCD8E0-36D6-2D43-9C3A-92DC921E1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Introduction: 1-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13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6D5FD2-E0BC-9B4A-8B69-BFD8F956C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821"/>
            <a:ext cx="10515600" cy="894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87CFD-1EF3-634C-B854-216A26AC2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C6EBB-9D5E-E84A-9BCA-EA7E05FD1C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Introduction: 1-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165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000A3"/>
          </a:solidFill>
          <a:latin typeface="+mn-lt"/>
          <a:ea typeface="+mj-ea"/>
          <a:cs typeface="+mj-cs"/>
        </a:defRPr>
      </a:lvl1pPr>
    </p:titleStyle>
    <p:bodyStyle>
      <a:lvl1pPr marL="352425" indent="-222250" algn="l" defTabSz="914400" rtl="0" eaLnBrk="1" latinLnBrk="0" hangingPunct="1">
        <a:lnSpc>
          <a:spcPct val="90000"/>
        </a:lnSpc>
        <a:spcBef>
          <a:spcPts val="1000"/>
        </a:spcBef>
        <a:buClr>
          <a:srgbClr val="0000A3"/>
        </a:buClr>
        <a:buFont typeface="Wingdings" pitchFamily="2" charset="2"/>
        <a:buChar char="§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95325" indent="-231775" algn="l" defTabSz="914400" rtl="0" eaLnBrk="1" latinLnBrk="0" hangingPunct="1">
        <a:lnSpc>
          <a:spcPct val="90000"/>
        </a:lnSpc>
        <a:spcBef>
          <a:spcPts val="500"/>
        </a:spcBef>
        <a:buClr>
          <a:srgbClr val="0000A8"/>
        </a:buClr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0.png"/><Relationship Id="rId18" Type="http://schemas.openxmlformats.org/officeDocument/2006/relationships/image" Target="../media/image13.png"/><Relationship Id="rId3" Type="http://schemas.openxmlformats.org/officeDocument/2006/relationships/image" Target="../media/image3.png"/><Relationship Id="rId21" Type="http://schemas.openxmlformats.org/officeDocument/2006/relationships/image" Target="../media/image7.png"/><Relationship Id="rId7" Type="http://schemas.openxmlformats.org/officeDocument/2006/relationships/image" Target="../media/image15.png"/><Relationship Id="rId12" Type="http://schemas.openxmlformats.org/officeDocument/2006/relationships/image" Target="../media/image11.png"/><Relationship Id="rId17" Type="http://schemas.openxmlformats.org/officeDocument/2006/relationships/image" Target="../media/image12.png"/><Relationship Id="rId2" Type="http://schemas.openxmlformats.org/officeDocument/2006/relationships/image" Target="../media/image17.png"/><Relationship Id="rId16" Type="http://schemas.openxmlformats.org/officeDocument/2006/relationships/image" Target="../media/image10.pn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6.png"/><Relationship Id="rId5" Type="http://schemas.openxmlformats.org/officeDocument/2006/relationships/image" Target="../media/image8.png"/><Relationship Id="rId15" Type="http://schemas.openxmlformats.org/officeDocument/2006/relationships/image" Target="../media/image22.png"/><Relationship Id="rId10" Type="http://schemas.openxmlformats.org/officeDocument/2006/relationships/image" Target="../media/image14.png"/><Relationship Id="rId19" Type="http://schemas.openxmlformats.org/officeDocument/2006/relationships/image" Target="../media/image5.png"/><Relationship Id="rId4" Type="http://schemas.openxmlformats.org/officeDocument/2006/relationships/image" Target="../media/image1.png"/><Relationship Id="rId9" Type="http://schemas.openxmlformats.org/officeDocument/2006/relationships/image" Target="../media/image19.png"/><Relationship Id="rId14" Type="http://schemas.openxmlformats.org/officeDocument/2006/relationships/image" Target="../media/image21.png"/><Relationship Id="rId2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0.png"/><Relationship Id="rId18" Type="http://schemas.openxmlformats.org/officeDocument/2006/relationships/image" Target="../media/image13.png"/><Relationship Id="rId3" Type="http://schemas.openxmlformats.org/officeDocument/2006/relationships/image" Target="../media/image3.png"/><Relationship Id="rId21" Type="http://schemas.openxmlformats.org/officeDocument/2006/relationships/image" Target="../media/image7.png"/><Relationship Id="rId7" Type="http://schemas.openxmlformats.org/officeDocument/2006/relationships/image" Target="../media/image15.png"/><Relationship Id="rId12" Type="http://schemas.openxmlformats.org/officeDocument/2006/relationships/image" Target="../media/image11.png"/><Relationship Id="rId17" Type="http://schemas.openxmlformats.org/officeDocument/2006/relationships/image" Target="../media/image12.png"/><Relationship Id="rId2" Type="http://schemas.openxmlformats.org/officeDocument/2006/relationships/image" Target="../media/image17.png"/><Relationship Id="rId16" Type="http://schemas.openxmlformats.org/officeDocument/2006/relationships/image" Target="../media/image10.pn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6.png"/><Relationship Id="rId5" Type="http://schemas.openxmlformats.org/officeDocument/2006/relationships/image" Target="../media/image8.png"/><Relationship Id="rId15" Type="http://schemas.openxmlformats.org/officeDocument/2006/relationships/image" Target="../media/image22.png"/><Relationship Id="rId10" Type="http://schemas.openxmlformats.org/officeDocument/2006/relationships/image" Target="../media/image14.png"/><Relationship Id="rId19" Type="http://schemas.openxmlformats.org/officeDocument/2006/relationships/image" Target="../media/image5.png"/><Relationship Id="rId4" Type="http://schemas.openxmlformats.org/officeDocument/2006/relationships/image" Target="../media/image1.png"/><Relationship Id="rId9" Type="http://schemas.openxmlformats.org/officeDocument/2006/relationships/image" Target="../media/image19.png"/><Relationship Id="rId14" Type="http://schemas.openxmlformats.org/officeDocument/2006/relationships/image" Target="../media/image21.png"/><Relationship Id="rId2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8376764-E8EE-2343-BDE8-8A38CADB2B10}"/>
              </a:ext>
            </a:extLst>
          </p:cNvPr>
          <p:cNvSpPr txBox="1"/>
          <p:nvPr/>
        </p:nvSpPr>
        <p:spPr>
          <a:xfrm>
            <a:off x="9190439" y="3479610"/>
            <a:ext cx="13649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Internet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DDBC9A-D563-454D-A345-7C56FB5C09DB}"/>
              </a:ext>
            </a:extLst>
          </p:cNvPr>
          <p:cNvSpPr/>
          <p:nvPr/>
        </p:nvSpPr>
        <p:spPr>
          <a:xfrm>
            <a:off x="9250302" y="3526527"/>
            <a:ext cx="1558255" cy="538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29037"/>
            <a:ext cx="10515600" cy="894622"/>
          </a:xfrm>
        </p:spPr>
        <p:txBody>
          <a:bodyPr/>
          <a:lstStyle/>
          <a:p>
            <a:pPr algn="ctr"/>
            <a:r>
              <a:rPr lang="en-US" altLang="ja-JP" dirty="0"/>
              <a:t>The Internet</a:t>
            </a:r>
            <a:endParaRPr lang="en-US" dirty="0"/>
          </a:p>
        </p:txBody>
      </p:sp>
      <p:grpSp>
        <p:nvGrpSpPr>
          <p:cNvPr id="801" name="Group 800">
            <a:extLst>
              <a:ext uri="{FF2B5EF4-FFF2-40B4-BE49-F238E27FC236}">
                <a16:creationId xmlns:a16="http://schemas.microsoft.com/office/drawing/2014/main" id="{120F2BC7-BB63-8D47-A127-7655CBFA7174}"/>
              </a:ext>
            </a:extLst>
          </p:cNvPr>
          <p:cNvGrpSpPr/>
          <p:nvPr/>
        </p:nvGrpSpPr>
        <p:grpSpPr>
          <a:xfrm>
            <a:off x="7205350" y="1488461"/>
            <a:ext cx="4525460" cy="4859961"/>
            <a:chOff x="7268561" y="1458365"/>
            <a:chExt cx="4525460" cy="4859961"/>
          </a:xfrm>
        </p:grpSpPr>
        <p:sp>
          <p:nvSpPr>
            <p:cNvPr id="371" name="Freeform 370">
              <a:extLst>
                <a:ext uri="{FF2B5EF4-FFF2-40B4-BE49-F238E27FC236}">
                  <a16:creationId xmlns:a16="http://schemas.microsoft.com/office/drawing/2014/main" id="{21662630-62BB-AE4A-A779-AEACD21E6D7C}"/>
                </a:ext>
              </a:extLst>
            </p:cNvPr>
            <p:cNvSpPr/>
            <p:nvPr/>
          </p:nvSpPr>
          <p:spPr>
            <a:xfrm>
              <a:off x="9048399" y="3035682"/>
              <a:ext cx="1124807" cy="1337915"/>
            </a:xfrm>
            <a:custGeom>
              <a:avLst/>
              <a:gdLst>
                <a:gd name="connsiteX0" fmla="*/ 434989 w 1523031"/>
                <a:gd name="connsiteY0" fmla="*/ 253346 h 1763594"/>
                <a:gd name="connsiteX1" fmla="*/ 488 w 1523031"/>
                <a:gd name="connsiteY1" fmla="*/ 921706 h 1763594"/>
                <a:gd name="connsiteX2" fmla="*/ 368142 w 1523031"/>
                <a:gd name="connsiteY2" fmla="*/ 1489812 h 1763594"/>
                <a:gd name="connsiteX3" fmla="*/ 1187008 w 1523031"/>
                <a:gd name="connsiteY3" fmla="*/ 1757156 h 1763594"/>
                <a:gd name="connsiteX4" fmla="*/ 1521239 w 1523031"/>
                <a:gd name="connsiteY4" fmla="*/ 1239177 h 1763594"/>
                <a:gd name="connsiteX5" fmla="*/ 1320700 w 1523031"/>
                <a:gd name="connsiteY5" fmla="*/ 654362 h 1763594"/>
                <a:gd name="connsiteX6" fmla="*/ 1337412 w 1523031"/>
                <a:gd name="connsiteY6" fmla="*/ 136383 h 1763594"/>
                <a:gd name="connsiteX7" fmla="*/ 1086739 w 1523031"/>
                <a:gd name="connsiteY7" fmla="*/ 2711 h 1763594"/>
                <a:gd name="connsiteX8" fmla="*/ 434989 w 1523031"/>
                <a:gd name="connsiteY8" fmla="*/ 253346 h 1763594"/>
                <a:gd name="connsiteX0" fmla="*/ 434989 w 1537226"/>
                <a:gd name="connsiteY0" fmla="*/ 253346 h 1763594"/>
                <a:gd name="connsiteX1" fmla="*/ 488 w 1537226"/>
                <a:gd name="connsiteY1" fmla="*/ 921706 h 1763594"/>
                <a:gd name="connsiteX2" fmla="*/ 368142 w 1537226"/>
                <a:gd name="connsiteY2" fmla="*/ 1489812 h 1763594"/>
                <a:gd name="connsiteX3" fmla="*/ 1187008 w 1537226"/>
                <a:gd name="connsiteY3" fmla="*/ 1757156 h 1763594"/>
                <a:gd name="connsiteX4" fmla="*/ 1521239 w 1537226"/>
                <a:gd name="connsiteY4" fmla="*/ 1239177 h 1763594"/>
                <a:gd name="connsiteX5" fmla="*/ 1468998 w 1537226"/>
                <a:gd name="connsiteY5" fmla="*/ 654362 h 1763594"/>
                <a:gd name="connsiteX6" fmla="*/ 1337412 w 1537226"/>
                <a:gd name="connsiteY6" fmla="*/ 136383 h 1763594"/>
                <a:gd name="connsiteX7" fmla="*/ 1086739 w 1537226"/>
                <a:gd name="connsiteY7" fmla="*/ 2711 h 1763594"/>
                <a:gd name="connsiteX8" fmla="*/ 434989 w 1537226"/>
                <a:gd name="connsiteY8" fmla="*/ 253346 h 1763594"/>
                <a:gd name="connsiteX0" fmla="*/ 434989 w 1537226"/>
                <a:gd name="connsiteY0" fmla="*/ 253346 h 1763594"/>
                <a:gd name="connsiteX1" fmla="*/ 488 w 1537226"/>
                <a:gd name="connsiteY1" fmla="*/ 921706 h 1763594"/>
                <a:gd name="connsiteX2" fmla="*/ 368142 w 1537226"/>
                <a:gd name="connsiteY2" fmla="*/ 1489812 h 1763594"/>
                <a:gd name="connsiteX3" fmla="*/ 1187008 w 1537226"/>
                <a:gd name="connsiteY3" fmla="*/ 1757156 h 1763594"/>
                <a:gd name="connsiteX4" fmla="*/ 1521239 w 1537226"/>
                <a:gd name="connsiteY4" fmla="*/ 1239177 h 1763594"/>
                <a:gd name="connsiteX5" fmla="*/ 1468998 w 1537226"/>
                <a:gd name="connsiteY5" fmla="*/ 654362 h 1763594"/>
                <a:gd name="connsiteX6" fmla="*/ 1337412 w 1537226"/>
                <a:gd name="connsiteY6" fmla="*/ 136383 h 1763594"/>
                <a:gd name="connsiteX7" fmla="*/ 839572 w 1537226"/>
                <a:gd name="connsiteY7" fmla="*/ 2711 h 1763594"/>
                <a:gd name="connsiteX8" fmla="*/ 434989 w 1537226"/>
                <a:gd name="connsiteY8" fmla="*/ 253346 h 1763594"/>
                <a:gd name="connsiteX0" fmla="*/ 360357 w 1536743"/>
                <a:gd name="connsiteY0" fmla="*/ 534641 h 1782088"/>
                <a:gd name="connsiteX1" fmla="*/ 5 w 1536743"/>
                <a:gd name="connsiteY1" fmla="*/ 940200 h 1782088"/>
                <a:gd name="connsiteX2" fmla="*/ 367659 w 1536743"/>
                <a:gd name="connsiteY2" fmla="*/ 1508306 h 1782088"/>
                <a:gd name="connsiteX3" fmla="*/ 1186525 w 1536743"/>
                <a:gd name="connsiteY3" fmla="*/ 1775650 h 1782088"/>
                <a:gd name="connsiteX4" fmla="*/ 1520756 w 1536743"/>
                <a:gd name="connsiteY4" fmla="*/ 1257671 h 1782088"/>
                <a:gd name="connsiteX5" fmla="*/ 1468515 w 1536743"/>
                <a:gd name="connsiteY5" fmla="*/ 672856 h 1782088"/>
                <a:gd name="connsiteX6" fmla="*/ 1336929 w 1536743"/>
                <a:gd name="connsiteY6" fmla="*/ 154877 h 1782088"/>
                <a:gd name="connsiteX7" fmla="*/ 839089 w 1536743"/>
                <a:gd name="connsiteY7" fmla="*/ 21205 h 1782088"/>
                <a:gd name="connsiteX8" fmla="*/ 360357 w 1536743"/>
                <a:gd name="connsiteY8" fmla="*/ 534641 h 1782088"/>
                <a:gd name="connsiteX0" fmla="*/ 360355 w 1536741"/>
                <a:gd name="connsiteY0" fmla="*/ 534641 h 1782088"/>
                <a:gd name="connsiteX1" fmla="*/ 3 w 1536741"/>
                <a:gd name="connsiteY1" fmla="*/ 940200 h 1782088"/>
                <a:gd name="connsiteX2" fmla="*/ 367657 w 1536741"/>
                <a:gd name="connsiteY2" fmla="*/ 1508306 h 1782088"/>
                <a:gd name="connsiteX3" fmla="*/ 1186523 w 1536741"/>
                <a:gd name="connsiteY3" fmla="*/ 1775650 h 1782088"/>
                <a:gd name="connsiteX4" fmla="*/ 1520754 w 1536741"/>
                <a:gd name="connsiteY4" fmla="*/ 1257671 h 1782088"/>
                <a:gd name="connsiteX5" fmla="*/ 1468513 w 1536741"/>
                <a:gd name="connsiteY5" fmla="*/ 672856 h 1782088"/>
                <a:gd name="connsiteX6" fmla="*/ 1336927 w 1536741"/>
                <a:gd name="connsiteY6" fmla="*/ 154877 h 1782088"/>
                <a:gd name="connsiteX7" fmla="*/ 839087 w 1536741"/>
                <a:gd name="connsiteY7" fmla="*/ 21205 h 1782088"/>
                <a:gd name="connsiteX8" fmla="*/ 360355 w 1536741"/>
                <a:gd name="connsiteY8" fmla="*/ 534641 h 1782088"/>
                <a:gd name="connsiteX0" fmla="*/ 382604 w 1558990"/>
                <a:gd name="connsiteY0" fmla="*/ 534641 h 1810599"/>
                <a:gd name="connsiteX1" fmla="*/ 22252 w 1558990"/>
                <a:gd name="connsiteY1" fmla="*/ 940200 h 1810599"/>
                <a:gd name="connsiteX2" fmla="*/ 167457 w 1558990"/>
                <a:gd name="connsiteY2" fmla="*/ 1672556 h 1810599"/>
                <a:gd name="connsiteX3" fmla="*/ 1208772 w 1558990"/>
                <a:gd name="connsiteY3" fmla="*/ 1775650 h 1810599"/>
                <a:gd name="connsiteX4" fmla="*/ 1543003 w 1558990"/>
                <a:gd name="connsiteY4" fmla="*/ 1257671 h 1810599"/>
                <a:gd name="connsiteX5" fmla="*/ 1490762 w 1558990"/>
                <a:gd name="connsiteY5" fmla="*/ 672856 h 1810599"/>
                <a:gd name="connsiteX6" fmla="*/ 1359176 w 1558990"/>
                <a:gd name="connsiteY6" fmla="*/ 154877 h 1810599"/>
                <a:gd name="connsiteX7" fmla="*/ 861336 w 1558990"/>
                <a:gd name="connsiteY7" fmla="*/ 21205 h 1810599"/>
                <a:gd name="connsiteX8" fmla="*/ 382604 w 1558990"/>
                <a:gd name="connsiteY8" fmla="*/ 534641 h 1810599"/>
                <a:gd name="connsiteX0" fmla="*/ 393458 w 1593840"/>
                <a:gd name="connsiteY0" fmla="*/ 534641 h 1793264"/>
                <a:gd name="connsiteX1" fmla="*/ 33106 w 1593840"/>
                <a:gd name="connsiteY1" fmla="*/ 940200 h 1793264"/>
                <a:gd name="connsiteX2" fmla="*/ 178311 w 1593840"/>
                <a:gd name="connsiteY2" fmla="*/ 1672556 h 1793264"/>
                <a:gd name="connsiteX3" fmla="*/ 1464139 w 1593840"/>
                <a:gd name="connsiteY3" fmla="*/ 1752440 h 1793264"/>
                <a:gd name="connsiteX4" fmla="*/ 1553857 w 1593840"/>
                <a:gd name="connsiteY4" fmla="*/ 1257671 h 1793264"/>
                <a:gd name="connsiteX5" fmla="*/ 1501616 w 1593840"/>
                <a:gd name="connsiteY5" fmla="*/ 672856 h 1793264"/>
                <a:gd name="connsiteX6" fmla="*/ 1370030 w 1593840"/>
                <a:gd name="connsiteY6" fmla="*/ 154877 h 1793264"/>
                <a:gd name="connsiteX7" fmla="*/ 872190 w 1593840"/>
                <a:gd name="connsiteY7" fmla="*/ 21205 h 1793264"/>
                <a:gd name="connsiteX8" fmla="*/ 393458 w 1593840"/>
                <a:gd name="connsiteY8" fmla="*/ 534641 h 1793264"/>
                <a:gd name="connsiteX0" fmla="*/ 393458 w 1566550"/>
                <a:gd name="connsiteY0" fmla="*/ 534641 h 1840341"/>
                <a:gd name="connsiteX1" fmla="*/ 33106 w 1566550"/>
                <a:gd name="connsiteY1" fmla="*/ 940200 h 1840341"/>
                <a:gd name="connsiteX2" fmla="*/ 178311 w 1566550"/>
                <a:gd name="connsiteY2" fmla="*/ 1672556 h 1840341"/>
                <a:gd name="connsiteX3" fmla="*/ 1464139 w 1566550"/>
                <a:gd name="connsiteY3" fmla="*/ 1752440 h 1840341"/>
                <a:gd name="connsiteX4" fmla="*/ 1553857 w 1566550"/>
                <a:gd name="connsiteY4" fmla="*/ 1257671 h 1840341"/>
                <a:gd name="connsiteX5" fmla="*/ 1501616 w 1566550"/>
                <a:gd name="connsiteY5" fmla="*/ 672856 h 1840341"/>
                <a:gd name="connsiteX6" fmla="*/ 1370030 w 1566550"/>
                <a:gd name="connsiteY6" fmla="*/ 154877 h 1840341"/>
                <a:gd name="connsiteX7" fmla="*/ 872190 w 1566550"/>
                <a:gd name="connsiteY7" fmla="*/ 21205 h 1840341"/>
                <a:gd name="connsiteX8" fmla="*/ 393458 w 1566550"/>
                <a:gd name="connsiteY8" fmla="*/ 534641 h 1840341"/>
                <a:gd name="connsiteX0" fmla="*/ 393458 w 1555557"/>
                <a:gd name="connsiteY0" fmla="*/ 534641 h 1787187"/>
                <a:gd name="connsiteX1" fmla="*/ 33106 w 1555557"/>
                <a:gd name="connsiteY1" fmla="*/ 940200 h 1787187"/>
                <a:gd name="connsiteX2" fmla="*/ 178311 w 1555557"/>
                <a:gd name="connsiteY2" fmla="*/ 1672556 h 1787187"/>
                <a:gd name="connsiteX3" fmla="*/ 1464139 w 1555557"/>
                <a:gd name="connsiteY3" fmla="*/ 1752440 h 1787187"/>
                <a:gd name="connsiteX4" fmla="*/ 1553857 w 1555557"/>
                <a:gd name="connsiteY4" fmla="*/ 1257671 h 1787187"/>
                <a:gd name="connsiteX5" fmla="*/ 1501616 w 1555557"/>
                <a:gd name="connsiteY5" fmla="*/ 672856 h 1787187"/>
                <a:gd name="connsiteX6" fmla="*/ 1370030 w 1555557"/>
                <a:gd name="connsiteY6" fmla="*/ 154877 h 1787187"/>
                <a:gd name="connsiteX7" fmla="*/ 872190 w 1555557"/>
                <a:gd name="connsiteY7" fmla="*/ 21205 h 1787187"/>
                <a:gd name="connsiteX8" fmla="*/ 393458 w 1555557"/>
                <a:gd name="connsiteY8" fmla="*/ 534641 h 1787187"/>
                <a:gd name="connsiteX0" fmla="*/ 401126 w 1664928"/>
                <a:gd name="connsiteY0" fmla="*/ 534641 h 1783934"/>
                <a:gd name="connsiteX1" fmla="*/ 40774 w 1664928"/>
                <a:gd name="connsiteY1" fmla="*/ 940200 h 1783934"/>
                <a:gd name="connsiteX2" fmla="*/ 185979 w 1664928"/>
                <a:gd name="connsiteY2" fmla="*/ 1672556 h 1783934"/>
                <a:gd name="connsiteX3" fmla="*/ 1618513 w 1664928"/>
                <a:gd name="connsiteY3" fmla="*/ 1747798 h 1783934"/>
                <a:gd name="connsiteX4" fmla="*/ 1561525 w 1664928"/>
                <a:gd name="connsiteY4" fmla="*/ 1257671 h 1783934"/>
                <a:gd name="connsiteX5" fmla="*/ 1509284 w 1664928"/>
                <a:gd name="connsiteY5" fmla="*/ 672856 h 1783934"/>
                <a:gd name="connsiteX6" fmla="*/ 1377698 w 1664928"/>
                <a:gd name="connsiteY6" fmla="*/ 154877 h 1783934"/>
                <a:gd name="connsiteX7" fmla="*/ 879858 w 1664928"/>
                <a:gd name="connsiteY7" fmla="*/ 21205 h 1783934"/>
                <a:gd name="connsiteX8" fmla="*/ 401126 w 1664928"/>
                <a:gd name="connsiteY8" fmla="*/ 534641 h 1783934"/>
                <a:gd name="connsiteX0" fmla="*/ 408119 w 1718774"/>
                <a:gd name="connsiteY0" fmla="*/ 534641 h 1826522"/>
                <a:gd name="connsiteX1" fmla="*/ 47767 w 1718774"/>
                <a:gd name="connsiteY1" fmla="*/ 940200 h 1826522"/>
                <a:gd name="connsiteX2" fmla="*/ 179001 w 1718774"/>
                <a:gd name="connsiteY2" fmla="*/ 1742186 h 1826522"/>
                <a:gd name="connsiteX3" fmla="*/ 1625506 w 1718774"/>
                <a:gd name="connsiteY3" fmla="*/ 1747798 h 1826522"/>
                <a:gd name="connsiteX4" fmla="*/ 1568518 w 1718774"/>
                <a:gd name="connsiteY4" fmla="*/ 1257671 h 1826522"/>
                <a:gd name="connsiteX5" fmla="*/ 1516277 w 1718774"/>
                <a:gd name="connsiteY5" fmla="*/ 672856 h 1826522"/>
                <a:gd name="connsiteX6" fmla="*/ 1384691 w 1718774"/>
                <a:gd name="connsiteY6" fmla="*/ 154877 h 1826522"/>
                <a:gd name="connsiteX7" fmla="*/ 886851 w 1718774"/>
                <a:gd name="connsiteY7" fmla="*/ 21205 h 1826522"/>
                <a:gd name="connsiteX8" fmla="*/ 408119 w 1718774"/>
                <a:gd name="connsiteY8" fmla="*/ 534641 h 1826522"/>
                <a:gd name="connsiteX0" fmla="*/ 477759 w 1796623"/>
                <a:gd name="connsiteY0" fmla="*/ 534641 h 1818043"/>
                <a:gd name="connsiteX1" fmla="*/ 117407 w 1796623"/>
                <a:gd name="connsiteY1" fmla="*/ 940200 h 1818043"/>
                <a:gd name="connsiteX2" fmla="*/ 136864 w 1796623"/>
                <a:gd name="connsiteY2" fmla="*/ 1728260 h 1818043"/>
                <a:gd name="connsiteX3" fmla="*/ 1695146 w 1796623"/>
                <a:gd name="connsiteY3" fmla="*/ 1747798 h 1818043"/>
                <a:gd name="connsiteX4" fmla="*/ 1638158 w 1796623"/>
                <a:gd name="connsiteY4" fmla="*/ 1257671 h 1818043"/>
                <a:gd name="connsiteX5" fmla="*/ 1585917 w 1796623"/>
                <a:gd name="connsiteY5" fmla="*/ 672856 h 1818043"/>
                <a:gd name="connsiteX6" fmla="*/ 1454331 w 1796623"/>
                <a:gd name="connsiteY6" fmla="*/ 154877 h 1818043"/>
                <a:gd name="connsiteX7" fmla="*/ 956491 w 1796623"/>
                <a:gd name="connsiteY7" fmla="*/ 21205 h 1818043"/>
                <a:gd name="connsiteX8" fmla="*/ 477759 w 1796623"/>
                <a:gd name="connsiteY8" fmla="*/ 534641 h 1818043"/>
                <a:gd name="connsiteX0" fmla="*/ 396783 w 1688820"/>
                <a:gd name="connsiteY0" fmla="*/ 534641 h 1815615"/>
                <a:gd name="connsiteX1" fmla="*/ 36431 w 1688820"/>
                <a:gd name="connsiteY1" fmla="*/ 940200 h 1815615"/>
                <a:gd name="connsiteX2" fmla="*/ 55888 w 1688820"/>
                <a:gd name="connsiteY2" fmla="*/ 1728260 h 1815615"/>
                <a:gd name="connsiteX3" fmla="*/ 421834 w 1688820"/>
                <a:gd name="connsiteY3" fmla="*/ 1798118 h 1815615"/>
                <a:gd name="connsiteX4" fmla="*/ 1614170 w 1688820"/>
                <a:gd name="connsiteY4" fmla="*/ 1747798 h 1815615"/>
                <a:gd name="connsiteX5" fmla="*/ 1557182 w 1688820"/>
                <a:gd name="connsiteY5" fmla="*/ 1257671 h 1815615"/>
                <a:gd name="connsiteX6" fmla="*/ 1504941 w 1688820"/>
                <a:gd name="connsiteY6" fmla="*/ 672856 h 1815615"/>
                <a:gd name="connsiteX7" fmla="*/ 1373355 w 1688820"/>
                <a:gd name="connsiteY7" fmla="*/ 154877 h 1815615"/>
                <a:gd name="connsiteX8" fmla="*/ 875515 w 1688820"/>
                <a:gd name="connsiteY8" fmla="*/ 21205 h 1815615"/>
                <a:gd name="connsiteX9" fmla="*/ 396783 w 1688820"/>
                <a:gd name="connsiteY9" fmla="*/ 534641 h 1815615"/>
                <a:gd name="connsiteX0" fmla="*/ 394951 w 1689541"/>
                <a:gd name="connsiteY0" fmla="*/ 534641 h 1877271"/>
                <a:gd name="connsiteX1" fmla="*/ 34599 w 1689541"/>
                <a:gd name="connsiteY1" fmla="*/ 940200 h 1877271"/>
                <a:gd name="connsiteX2" fmla="*/ 54056 w 1689541"/>
                <a:gd name="connsiteY2" fmla="*/ 1728260 h 1877271"/>
                <a:gd name="connsiteX3" fmla="*/ 385071 w 1689541"/>
                <a:gd name="connsiteY3" fmla="*/ 1877032 h 1877271"/>
                <a:gd name="connsiteX4" fmla="*/ 1612338 w 1689541"/>
                <a:gd name="connsiteY4" fmla="*/ 1747798 h 1877271"/>
                <a:gd name="connsiteX5" fmla="*/ 1555350 w 1689541"/>
                <a:gd name="connsiteY5" fmla="*/ 1257671 h 1877271"/>
                <a:gd name="connsiteX6" fmla="*/ 1503109 w 1689541"/>
                <a:gd name="connsiteY6" fmla="*/ 672856 h 1877271"/>
                <a:gd name="connsiteX7" fmla="*/ 1371523 w 1689541"/>
                <a:gd name="connsiteY7" fmla="*/ 154877 h 1877271"/>
                <a:gd name="connsiteX8" fmla="*/ 873683 w 1689541"/>
                <a:gd name="connsiteY8" fmla="*/ 21205 h 1877271"/>
                <a:gd name="connsiteX9" fmla="*/ 394951 w 1689541"/>
                <a:gd name="connsiteY9" fmla="*/ 534641 h 1877271"/>
                <a:gd name="connsiteX0" fmla="*/ 394949 w 1689541"/>
                <a:gd name="connsiteY0" fmla="*/ 534641 h 1877032"/>
                <a:gd name="connsiteX1" fmla="*/ 34597 w 1689541"/>
                <a:gd name="connsiteY1" fmla="*/ 940200 h 1877032"/>
                <a:gd name="connsiteX2" fmla="*/ 54054 w 1689541"/>
                <a:gd name="connsiteY2" fmla="*/ 1728260 h 1877032"/>
                <a:gd name="connsiteX3" fmla="*/ 385069 w 1689541"/>
                <a:gd name="connsiteY3" fmla="*/ 1877032 h 1877032"/>
                <a:gd name="connsiteX4" fmla="*/ 1612336 w 1689541"/>
                <a:gd name="connsiteY4" fmla="*/ 1747798 h 1877032"/>
                <a:gd name="connsiteX5" fmla="*/ 1555348 w 1689541"/>
                <a:gd name="connsiteY5" fmla="*/ 1257671 h 1877032"/>
                <a:gd name="connsiteX6" fmla="*/ 1503107 w 1689541"/>
                <a:gd name="connsiteY6" fmla="*/ 672856 h 1877032"/>
                <a:gd name="connsiteX7" fmla="*/ 1371521 w 1689541"/>
                <a:gd name="connsiteY7" fmla="*/ 154877 h 1877032"/>
                <a:gd name="connsiteX8" fmla="*/ 873681 w 1689541"/>
                <a:gd name="connsiteY8" fmla="*/ 21205 h 1877032"/>
                <a:gd name="connsiteX9" fmla="*/ 394949 w 1689541"/>
                <a:gd name="connsiteY9" fmla="*/ 534641 h 1877032"/>
                <a:gd name="connsiteX0" fmla="*/ 394949 w 1683795"/>
                <a:gd name="connsiteY0" fmla="*/ 534641 h 1877032"/>
                <a:gd name="connsiteX1" fmla="*/ 34597 w 1683795"/>
                <a:gd name="connsiteY1" fmla="*/ 940200 h 1877032"/>
                <a:gd name="connsiteX2" fmla="*/ 54054 w 1683795"/>
                <a:gd name="connsiteY2" fmla="*/ 1728260 h 1877032"/>
                <a:gd name="connsiteX3" fmla="*/ 385069 w 1683795"/>
                <a:gd name="connsiteY3" fmla="*/ 1877032 h 1877032"/>
                <a:gd name="connsiteX4" fmla="*/ 1605349 w 1683795"/>
                <a:gd name="connsiteY4" fmla="*/ 1798860 h 1877032"/>
                <a:gd name="connsiteX5" fmla="*/ 1555348 w 1683795"/>
                <a:gd name="connsiteY5" fmla="*/ 1257671 h 1877032"/>
                <a:gd name="connsiteX6" fmla="*/ 1503107 w 1683795"/>
                <a:gd name="connsiteY6" fmla="*/ 672856 h 1877032"/>
                <a:gd name="connsiteX7" fmla="*/ 1371521 w 1683795"/>
                <a:gd name="connsiteY7" fmla="*/ 154877 h 1877032"/>
                <a:gd name="connsiteX8" fmla="*/ 873681 w 1683795"/>
                <a:gd name="connsiteY8" fmla="*/ 21205 h 1877032"/>
                <a:gd name="connsiteX9" fmla="*/ 394949 w 1683795"/>
                <a:gd name="connsiteY9" fmla="*/ 534641 h 1877032"/>
                <a:gd name="connsiteX0" fmla="*/ 394949 w 1720794"/>
                <a:gd name="connsiteY0" fmla="*/ 534641 h 1877032"/>
                <a:gd name="connsiteX1" fmla="*/ 34597 w 1720794"/>
                <a:gd name="connsiteY1" fmla="*/ 940200 h 1877032"/>
                <a:gd name="connsiteX2" fmla="*/ 54054 w 1720794"/>
                <a:gd name="connsiteY2" fmla="*/ 1728260 h 1877032"/>
                <a:gd name="connsiteX3" fmla="*/ 385069 w 1720794"/>
                <a:gd name="connsiteY3" fmla="*/ 1877032 h 1877032"/>
                <a:gd name="connsiteX4" fmla="*/ 1605349 w 1720794"/>
                <a:gd name="connsiteY4" fmla="*/ 1798860 h 1877032"/>
                <a:gd name="connsiteX5" fmla="*/ 1555348 w 1720794"/>
                <a:gd name="connsiteY5" fmla="*/ 1257671 h 1877032"/>
                <a:gd name="connsiteX6" fmla="*/ 1503107 w 1720794"/>
                <a:gd name="connsiteY6" fmla="*/ 672856 h 1877032"/>
                <a:gd name="connsiteX7" fmla="*/ 1371521 w 1720794"/>
                <a:gd name="connsiteY7" fmla="*/ 154877 h 1877032"/>
                <a:gd name="connsiteX8" fmla="*/ 873681 w 1720794"/>
                <a:gd name="connsiteY8" fmla="*/ 21205 h 1877032"/>
                <a:gd name="connsiteX9" fmla="*/ 394949 w 1720794"/>
                <a:gd name="connsiteY9" fmla="*/ 534641 h 1877032"/>
                <a:gd name="connsiteX0" fmla="*/ 394949 w 1720794"/>
                <a:gd name="connsiteY0" fmla="*/ 534641 h 1877032"/>
                <a:gd name="connsiteX1" fmla="*/ 34597 w 1720794"/>
                <a:gd name="connsiteY1" fmla="*/ 940200 h 1877032"/>
                <a:gd name="connsiteX2" fmla="*/ 54054 w 1720794"/>
                <a:gd name="connsiteY2" fmla="*/ 1728260 h 1877032"/>
                <a:gd name="connsiteX3" fmla="*/ 385069 w 1720794"/>
                <a:gd name="connsiteY3" fmla="*/ 1877032 h 1877032"/>
                <a:gd name="connsiteX4" fmla="*/ 1605349 w 1720794"/>
                <a:gd name="connsiteY4" fmla="*/ 1798860 h 1877032"/>
                <a:gd name="connsiteX5" fmla="*/ 1555348 w 1720794"/>
                <a:gd name="connsiteY5" fmla="*/ 1257671 h 1877032"/>
                <a:gd name="connsiteX6" fmla="*/ 1503107 w 1720794"/>
                <a:gd name="connsiteY6" fmla="*/ 672856 h 1877032"/>
                <a:gd name="connsiteX7" fmla="*/ 1371521 w 1720794"/>
                <a:gd name="connsiteY7" fmla="*/ 154877 h 1877032"/>
                <a:gd name="connsiteX8" fmla="*/ 873681 w 1720794"/>
                <a:gd name="connsiteY8" fmla="*/ 21205 h 1877032"/>
                <a:gd name="connsiteX9" fmla="*/ 394949 w 1720794"/>
                <a:gd name="connsiteY9" fmla="*/ 534641 h 1877032"/>
                <a:gd name="connsiteX0" fmla="*/ 394949 w 1671512"/>
                <a:gd name="connsiteY0" fmla="*/ 534641 h 1877032"/>
                <a:gd name="connsiteX1" fmla="*/ 34597 w 1671512"/>
                <a:gd name="connsiteY1" fmla="*/ 940200 h 1877032"/>
                <a:gd name="connsiteX2" fmla="*/ 54054 w 1671512"/>
                <a:gd name="connsiteY2" fmla="*/ 1728260 h 1877032"/>
                <a:gd name="connsiteX3" fmla="*/ 385069 w 1671512"/>
                <a:gd name="connsiteY3" fmla="*/ 1877032 h 1877032"/>
                <a:gd name="connsiteX4" fmla="*/ 1605349 w 1671512"/>
                <a:gd name="connsiteY4" fmla="*/ 1798860 h 1877032"/>
                <a:gd name="connsiteX5" fmla="*/ 1555348 w 1671512"/>
                <a:gd name="connsiteY5" fmla="*/ 1257671 h 1877032"/>
                <a:gd name="connsiteX6" fmla="*/ 1503107 w 1671512"/>
                <a:gd name="connsiteY6" fmla="*/ 672856 h 1877032"/>
                <a:gd name="connsiteX7" fmla="*/ 1371521 w 1671512"/>
                <a:gd name="connsiteY7" fmla="*/ 154877 h 1877032"/>
                <a:gd name="connsiteX8" fmla="*/ 873681 w 1671512"/>
                <a:gd name="connsiteY8" fmla="*/ 21205 h 1877032"/>
                <a:gd name="connsiteX9" fmla="*/ 394949 w 1671512"/>
                <a:gd name="connsiteY9" fmla="*/ 534641 h 1877032"/>
                <a:gd name="connsiteX0" fmla="*/ 394949 w 1677296"/>
                <a:gd name="connsiteY0" fmla="*/ 534641 h 1877032"/>
                <a:gd name="connsiteX1" fmla="*/ 34597 w 1677296"/>
                <a:gd name="connsiteY1" fmla="*/ 940200 h 1877032"/>
                <a:gd name="connsiteX2" fmla="*/ 54054 w 1677296"/>
                <a:gd name="connsiteY2" fmla="*/ 1728260 h 1877032"/>
                <a:gd name="connsiteX3" fmla="*/ 385069 w 1677296"/>
                <a:gd name="connsiteY3" fmla="*/ 1877032 h 1877032"/>
                <a:gd name="connsiteX4" fmla="*/ 1612334 w 1677296"/>
                <a:gd name="connsiteY4" fmla="*/ 1840637 h 1877032"/>
                <a:gd name="connsiteX5" fmla="*/ 1555348 w 1677296"/>
                <a:gd name="connsiteY5" fmla="*/ 1257671 h 1877032"/>
                <a:gd name="connsiteX6" fmla="*/ 1503107 w 1677296"/>
                <a:gd name="connsiteY6" fmla="*/ 672856 h 1877032"/>
                <a:gd name="connsiteX7" fmla="*/ 1371521 w 1677296"/>
                <a:gd name="connsiteY7" fmla="*/ 154877 h 1877032"/>
                <a:gd name="connsiteX8" fmla="*/ 873681 w 1677296"/>
                <a:gd name="connsiteY8" fmla="*/ 21205 h 1877032"/>
                <a:gd name="connsiteX9" fmla="*/ 394949 w 1677296"/>
                <a:gd name="connsiteY9" fmla="*/ 534641 h 1877032"/>
                <a:gd name="connsiteX0" fmla="*/ 394949 w 1677298"/>
                <a:gd name="connsiteY0" fmla="*/ 534641 h 1877032"/>
                <a:gd name="connsiteX1" fmla="*/ 34597 w 1677298"/>
                <a:gd name="connsiteY1" fmla="*/ 940200 h 1877032"/>
                <a:gd name="connsiteX2" fmla="*/ 54054 w 1677298"/>
                <a:gd name="connsiteY2" fmla="*/ 1728260 h 1877032"/>
                <a:gd name="connsiteX3" fmla="*/ 385069 w 1677298"/>
                <a:gd name="connsiteY3" fmla="*/ 1877032 h 1877032"/>
                <a:gd name="connsiteX4" fmla="*/ 1612334 w 1677298"/>
                <a:gd name="connsiteY4" fmla="*/ 1840637 h 1877032"/>
                <a:gd name="connsiteX5" fmla="*/ 1555348 w 1677298"/>
                <a:gd name="connsiteY5" fmla="*/ 1257671 h 1877032"/>
                <a:gd name="connsiteX6" fmla="*/ 1503107 w 1677298"/>
                <a:gd name="connsiteY6" fmla="*/ 672856 h 1877032"/>
                <a:gd name="connsiteX7" fmla="*/ 1371521 w 1677298"/>
                <a:gd name="connsiteY7" fmla="*/ 154877 h 1877032"/>
                <a:gd name="connsiteX8" fmla="*/ 873681 w 1677298"/>
                <a:gd name="connsiteY8" fmla="*/ 21205 h 1877032"/>
                <a:gd name="connsiteX9" fmla="*/ 394949 w 1677298"/>
                <a:gd name="connsiteY9" fmla="*/ 534641 h 1877032"/>
                <a:gd name="connsiteX0" fmla="*/ 394949 w 1677296"/>
                <a:gd name="connsiteY0" fmla="*/ 534641 h 1904936"/>
                <a:gd name="connsiteX1" fmla="*/ 34597 w 1677296"/>
                <a:gd name="connsiteY1" fmla="*/ 940200 h 1904936"/>
                <a:gd name="connsiteX2" fmla="*/ 54054 w 1677296"/>
                <a:gd name="connsiteY2" fmla="*/ 1728260 h 1904936"/>
                <a:gd name="connsiteX3" fmla="*/ 385069 w 1677296"/>
                <a:gd name="connsiteY3" fmla="*/ 1877032 h 1904936"/>
                <a:gd name="connsiteX4" fmla="*/ 1612334 w 1677296"/>
                <a:gd name="connsiteY4" fmla="*/ 1840637 h 1904936"/>
                <a:gd name="connsiteX5" fmla="*/ 1555348 w 1677296"/>
                <a:gd name="connsiteY5" fmla="*/ 1257671 h 1904936"/>
                <a:gd name="connsiteX6" fmla="*/ 1503107 w 1677296"/>
                <a:gd name="connsiteY6" fmla="*/ 672856 h 1904936"/>
                <a:gd name="connsiteX7" fmla="*/ 1371521 w 1677296"/>
                <a:gd name="connsiteY7" fmla="*/ 154877 h 1904936"/>
                <a:gd name="connsiteX8" fmla="*/ 873681 w 1677296"/>
                <a:gd name="connsiteY8" fmla="*/ 21205 h 1904936"/>
                <a:gd name="connsiteX9" fmla="*/ 394949 w 1677296"/>
                <a:gd name="connsiteY9" fmla="*/ 534641 h 1904936"/>
                <a:gd name="connsiteX0" fmla="*/ 461539 w 1743887"/>
                <a:gd name="connsiteY0" fmla="*/ 534641 h 1904936"/>
                <a:gd name="connsiteX1" fmla="*/ 101187 w 1743887"/>
                <a:gd name="connsiteY1" fmla="*/ 940200 h 1904936"/>
                <a:gd name="connsiteX2" fmla="*/ 22840 w 1743887"/>
                <a:gd name="connsiteY2" fmla="*/ 1737812 h 1904936"/>
                <a:gd name="connsiteX3" fmla="*/ 451659 w 1743887"/>
                <a:gd name="connsiteY3" fmla="*/ 1877032 h 1904936"/>
                <a:gd name="connsiteX4" fmla="*/ 1678924 w 1743887"/>
                <a:gd name="connsiteY4" fmla="*/ 1840637 h 1904936"/>
                <a:gd name="connsiteX5" fmla="*/ 1621938 w 1743887"/>
                <a:gd name="connsiteY5" fmla="*/ 1257671 h 1904936"/>
                <a:gd name="connsiteX6" fmla="*/ 1569697 w 1743887"/>
                <a:gd name="connsiteY6" fmla="*/ 672856 h 1904936"/>
                <a:gd name="connsiteX7" fmla="*/ 1438111 w 1743887"/>
                <a:gd name="connsiteY7" fmla="*/ 154877 h 1904936"/>
                <a:gd name="connsiteX8" fmla="*/ 940271 w 1743887"/>
                <a:gd name="connsiteY8" fmla="*/ 21205 h 1904936"/>
                <a:gd name="connsiteX9" fmla="*/ 461539 w 1743887"/>
                <a:gd name="connsiteY9" fmla="*/ 534641 h 1904936"/>
                <a:gd name="connsiteX0" fmla="*/ 452050 w 1756359"/>
                <a:gd name="connsiteY0" fmla="*/ 534641 h 1891359"/>
                <a:gd name="connsiteX1" fmla="*/ 91698 w 1756359"/>
                <a:gd name="connsiteY1" fmla="*/ 940200 h 1891359"/>
                <a:gd name="connsiteX2" fmla="*/ 13351 w 1756359"/>
                <a:gd name="connsiteY2" fmla="*/ 1737812 h 1891359"/>
                <a:gd name="connsiteX3" fmla="*/ 309435 w 1756359"/>
                <a:gd name="connsiteY3" fmla="*/ 1891359 h 1891359"/>
                <a:gd name="connsiteX4" fmla="*/ 1669435 w 1756359"/>
                <a:gd name="connsiteY4" fmla="*/ 1840637 h 1891359"/>
                <a:gd name="connsiteX5" fmla="*/ 1612449 w 1756359"/>
                <a:gd name="connsiteY5" fmla="*/ 1257671 h 1891359"/>
                <a:gd name="connsiteX6" fmla="*/ 1560208 w 1756359"/>
                <a:gd name="connsiteY6" fmla="*/ 672856 h 1891359"/>
                <a:gd name="connsiteX7" fmla="*/ 1428622 w 1756359"/>
                <a:gd name="connsiteY7" fmla="*/ 154877 h 1891359"/>
                <a:gd name="connsiteX8" fmla="*/ 930782 w 1756359"/>
                <a:gd name="connsiteY8" fmla="*/ 21205 h 1891359"/>
                <a:gd name="connsiteX9" fmla="*/ 452050 w 1756359"/>
                <a:gd name="connsiteY9" fmla="*/ 534641 h 1891359"/>
                <a:gd name="connsiteX0" fmla="*/ 452050 w 1756257"/>
                <a:gd name="connsiteY0" fmla="*/ 534641 h 1891359"/>
                <a:gd name="connsiteX1" fmla="*/ 91698 w 1756257"/>
                <a:gd name="connsiteY1" fmla="*/ 940200 h 1891359"/>
                <a:gd name="connsiteX2" fmla="*/ 13351 w 1756257"/>
                <a:gd name="connsiteY2" fmla="*/ 1737812 h 1891359"/>
                <a:gd name="connsiteX3" fmla="*/ 309435 w 1756257"/>
                <a:gd name="connsiteY3" fmla="*/ 1891359 h 1891359"/>
                <a:gd name="connsiteX4" fmla="*/ 1669435 w 1756257"/>
                <a:gd name="connsiteY4" fmla="*/ 1840637 h 1891359"/>
                <a:gd name="connsiteX5" fmla="*/ 1612449 w 1756257"/>
                <a:gd name="connsiteY5" fmla="*/ 1257671 h 1891359"/>
                <a:gd name="connsiteX6" fmla="*/ 1563496 w 1756257"/>
                <a:gd name="connsiteY6" fmla="*/ 959631 h 1891359"/>
                <a:gd name="connsiteX7" fmla="*/ 1560208 w 1756257"/>
                <a:gd name="connsiteY7" fmla="*/ 672856 h 1891359"/>
                <a:gd name="connsiteX8" fmla="*/ 1428622 w 1756257"/>
                <a:gd name="connsiteY8" fmla="*/ 154877 h 1891359"/>
                <a:gd name="connsiteX9" fmla="*/ 930782 w 1756257"/>
                <a:gd name="connsiteY9" fmla="*/ 21205 h 1891359"/>
                <a:gd name="connsiteX10" fmla="*/ 452050 w 1756257"/>
                <a:gd name="connsiteY10" fmla="*/ 534641 h 1891359"/>
                <a:gd name="connsiteX0" fmla="*/ 452050 w 1764590"/>
                <a:gd name="connsiteY0" fmla="*/ 534641 h 1891359"/>
                <a:gd name="connsiteX1" fmla="*/ 91698 w 1764590"/>
                <a:gd name="connsiteY1" fmla="*/ 940200 h 1891359"/>
                <a:gd name="connsiteX2" fmla="*/ 13351 w 1764590"/>
                <a:gd name="connsiteY2" fmla="*/ 1737812 h 1891359"/>
                <a:gd name="connsiteX3" fmla="*/ 309435 w 1764590"/>
                <a:gd name="connsiteY3" fmla="*/ 1891359 h 1891359"/>
                <a:gd name="connsiteX4" fmla="*/ 1669435 w 1764590"/>
                <a:gd name="connsiteY4" fmla="*/ 1840637 h 1891359"/>
                <a:gd name="connsiteX5" fmla="*/ 1612449 w 1764590"/>
                <a:gd name="connsiteY5" fmla="*/ 1257671 h 1891359"/>
                <a:gd name="connsiteX6" fmla="*/ 1309780 w 1764590"/>
                <a:gd name="connsiteY6" fmla="*/ 1046341 h 1891359"/>
                <a:gd name="connsiteX7" fmla="*/ 1560208 w 1764590"/>
                <a:gd name="connsiteY7" fmla="*/ 672856 h 1891359"/>
                <a:gd name="connsiteX8" fmla="*/ 1428622 w 1764590"/>
                <a:gd name="connsiteY8" fmla="*/ 154877 h 1891359"/>
                <a:gd name="connsiteX9" fmla="*/ 930782 w 1764590"/>
                <a:gd name="connsiteY9" fmla="*/ 21205 h 1891359"/>
                <a:gd name="connsiteX10" fmla="*/ 452050 w 1764590"/>
                <a:gd name="connsiteY10" fmla="*/ 534641 h 1891359"/>
                <a:gd name="connsiteX0" fmla="*/ 452050 w 1764592"/>
                <a:gd name="connsiteY0" fmla="*/ 534641 h 1891359"/>
                <a:gd name="connsiteX1" fmla="*/ 91698 w 1764592"/>
                <a:gd name="connsiteY1" fmla="*/ 940200 h 1891359"/>
                <a:gd name="connsiteX2" fmla="*/ 13351 w 1764592"/>
                <a:gd name="connsiteY2" fmla="*/ 1737812 h 1891359"/>
                <a:gd name="connsiteX3" fmla="*/ 309435 w 1764592"/>
                <a:gd name="connsiteY3" fmla="*/ 1891359 h 1891359"/>
                <a:gd name="connsiteX4" fmla="*/ 1669435 w 1764592"/>
                <a:gd name="connsiteY4" fmla="*/ 1840637 h 1891359"/>
                <a:gd name="connsiteX5" fmla="*/ 1612449 w 1764592"/>
                <a:gd name="connsiteY5" fmla="*/ 1257671 h 1891359"/>
                <a:gd name="connsiteX6" fmla="*/ 1309780 w 1764592"/>
                <a:gd name="connsiteY6" fmla="*/ 1046341 h 1891359"/>
                <a:gd name="connsiteX7" fmla="*/ 1560208 w 1764592"/>
                <a:gd name="connsiteY7" fmla="*/ 672856 h 1891359"/>
                <a:gd name="connsiteX8" fmla="*/ 1428622 w 1764592"/>
                <a:gd name="connsiteY8" fmla="*/ 154877 h 1891359"/>
                <a:gd name="connsiteX9" fmla="*/ 930782 w 1764592"/>
                <a:gd name="connsiteY9" fmla="*/ 21205 h 1891359"/>
                <a:gd name="connsiteX10" fmla="*/ 452050 w 1764592"/>
                <a:gd name="connsiteY10" fmla="*/ 534641 h 1891359"/>
                <a:gd name="connsiteX0" fmla="*/ 452050 w 1764590"/>
                <a:gd name="connsiteY0" fmla="*/ 534641 h 1891359"/>
                <a:gd name="connsiteX1" fmla="*/ 91698 w 1764590"/>
                <a:gd name="connsiteY1" fmla="*/ 940200 h 1891359"/>
                <a:gd name="connsiteX2" fmla="*/ 13351 w 1764590"/>
                <a:gd name="connsiteY2" fmla="*/ 1737812 h 1891359"/>
                <a:gd name="connsiteX3" fmla="*/ 309435 w 1764590"/>
                <a:gd name="connsiteY3" fmla="*/ 1891359 h 1891359"/>
                <a:gd name="connsiteX4" fmla="*/ 1669435 w 1764590"/>
                <a:gd name="connsiteY4" fmla="*/ 1840637 h 1891359"/>
                <a:gd name="connsiteX5" fmla="*/ 1612449 w 1764590"/>
                <a:gd name="connsiteY5" fmla="*/ 1257671 h 1891359"/>
                <a:gd name="connsiteX6" fmla="*/ 1309780 w 1764590"/>
                <a:gd name="connsiteY6" fmla="*/ 1046341 h 1891359"/>
                <a:gd name="connsiteX7" fmla="*/ 1560208 w 1764590"/>
                <a:gd name="connsiteY7" fmla="*/ 672856 h 1891359"/>
                <a:gd name="connsiteX8" fmla="*/ 1428622 w 1764590"/>
                <a:gd name="connsiteY8" fmla="*/ 154877 h 1891359"/>
                <a:gd name="connsiteX9" fmla="*/ 930782 w 1764590"/>
                <a:gd name="connsiteY9" fmla="*/ 21205 h 1891359"/>
                <a:gd name="connsiteX10" fmla="*/ 452050 w 1764590"/>
                <a:gd name="connsiteY10" fmla="*/ 534641 h 1891359"/>
                <a:gd name="connsiteX0" fmla="*/ 452050 w 1792731"/>
                <a:gd name="connsiteY0" fmla="*/ 534641 h 1891359"/>
                <a:gd name="connsiteX1" fmla="*/ 91698 w 1792731"/>
                <a:gd name="connsiteY1" fmla="*/ 940200 h 1891359"/>
                <a:gd name="connsiteX2" fmla="*/ 13351 w 1792731"/>
                <a:gd name="connsiteY2" fmla="*/ 1737812 h 1891359"/>
                <a:gd name="connsiteX3" fmla="*/ 309435 w 1792731"/>
                <a:gd name="connsiteY3" fmla="*/ 1891359 h 1891359"/>
                <a:gd name="connsiteX4" fmla="*/ 1669435 w 1792731"/>
                <a:gd name="connsiteY4" fmla="*/ 1840637 h 1891359"/>
                <a:gd name="connsiteX5" fmla="*/ 1688563 w 1792731"/>
                <a:gd name="connsiteY5" fmla="*/ 1292355 h 1891359"/>
                <a:gd name="connsiteX6" fmla="*/ 1309780 w 1792731"/>
                <a:gd name="connsiteY6" fmla="*/ 1046341 h 1891359"/>
                <a:gd name="connsiteX7" fmla="*/ 1560208 w 1792731"/>
                <a:gd name="connsiteY7" fmla="*/ 672856 h 1891359"/>
                <a:gd name="connsiteX8" fmla="*/ 1428622 w 1792731"/>
                <a:gd name="connsiteY8" fmla="*/ 154877 h 1891359"/>
                <a:gd name="connsiteX9" fmla="*/ 930782 w 1792731"/>
                <a:gd name="connsiteY9" fmla="*/ 21205 h 1891359"/>
                <a:gd name="connsiteX10" fmla="*/ 452050 w 1792731"/>
                <a:gd name="connsiteY10" fmla="*/ 534641 h 1891359"/>
                <a:gd name="connsiteX0" fmla="*/ 452050 w 1814809"/>
                <a:gd name="connsiteY0" fmla="*/ 534641 h 1891359"/>
                <a:gd name="connsiteX1" fmla="*/ 91698 w 1814809"/>
                <a:gd name="connsiteY1" fmla="*/ 940200 h 1891359"/>
                <a:gd name="connsiteX2" fmla="*/ 13351 w 1814809"/>
                <a:gd name="connsiteY2" fmla="*/ 1737812 h 1891359"/>
                <a:gd name="connsiteX3" fmla="*/ 309435 w 1814809"/>
                <a:gd name="connsiteY3" fmla="*/ 1891359 h 1891359"/>
                <a:gd name="connsiteX4" fmla="*/ 1669435 w 1814809"/>
                <a:gd name="connsiteY4" fmla="*/ 1840637 h 1891359"/>
                <a:gd name="connsiteX5" fmla="*/ 1688563 w 1814809"/>
                <a:gd name="connsiteY5" fmla="*/ 1292355 h 1891359"/>
                <a:gd name="connsiteX6" fmla="*/ 1309780 w 1814809"/>
                <a:gd name="connsiteY6" fmla="*/ 1046341 h 1891359"/>
                <a:gd name="connsiteX7" fmla="*/ 1560208 w 1814809"/>
                <a:gd name="connsiteY7" fmla="*/ 672856 h 1891359"/>
                <a:gd name="connsiteX8" fmla="*/ 1428622 w 1814809"/>
                <a:gd name="connsiteY8" fmla="*/ 154877 h 1891359"/>
                <a:gd name="connsiteX9" fmla="*/ 930782 w 1814809"/>
                <a:gd name="connsiteY9" fmla="*/ 21205 h 1891359"/>
                <a:gd name="connsiteX10" fmla="*/ 452050 w 1814809"/>
                <a:gd name="connsiteY10" fmla="*/ 534641 h 1891359"/>
                <a:gd name="connsiteX0" fmla="*/ 452050 w 1814809"/>
                <a:gd name="connsiteY0" fmla="*/ 534641 h 1891359"/>
                <a:gd name="connsiteX1" fmla="*/ 91698 w 1814809"/>
                <a:gd name="connsiteY1" fmla="*/ 940200 h 1891359"/>
                <a:gd name="connsiteX2" fmla="*/ 13351 w 1814809"/>
                <a:gd name="connsiteY2" fmla="*/ 1737812 h 1891359"/>
                <a:gd name="connsiteX3" fmla="*/ 309435 w 1814809"/>
                <a:gd name="connsiteY3" fmla="*/ 1891359 h 1891359"/>
                <a:gd name="connsiteX4" fmla="*/ 1669435 w 1814809"/>
                <a:gd name="connsiteY4" fmla="*/ 1840637 h 1891359"/>
                <a:gd name="connsiteX5" fmla="*/ 1688563 w 1814809"/>
                <a:gd name="connsiteY5" fmla="*/ 1292355 h 1891359"/>
                <a:gd name="connsiteX6" fmla="*/ 1309780 w 1814809"/>
                <a:gd name="connsiteY6" fmla="*/ 1046341 h 1891359"/>
                <a:gd name="connsiteX7" fmla="*/ 1619996 w 1814809"/>
                <a:gd name="connsiteY7" fmla="*/ 526399 h 1891359"/>
                <a:gd name="connsiteX8" fmla="*/ 1428622 w 1814809"/>
                <a:gd name="connsiteY8" fmla="*/ 154877 h 1891359"/>
                <a:gd name="connsiteX9" fmla="*/ 930782 w 1814809"/>
                <a:gd name="connsiteY9" fmla="*/ 21205 h 1891359"/>
                <a:gd name="connsiteX10" fmla="*/ 452050 w 1814809"/>
                <a:gd name="connsiteY10" fmla="*/ 534641 h 1891359"/>
                <a:gd name="connsiteX0" fmla="*/ 452050 w 1814809"/>
                <a:gd name="connsiteY0" fmla="*/ 542872 h 1899590"/>
                <a:gd name="connsiteX1" fmla="*/ 91698 w 1814809"/>
                <a:gd name="connsiteY1" fmla="*/ 948431 h 1899590"/>
                <a:gd name="connsiteX2" fmla="*/ 13351 w 1814809"/>
                <a:gd name="connsiteY2" fmla="*/ 1746043 h 1899590"/>
                <a:gd name="connsiteX3" fmla="*/ 309435 w 1814809"/>
                <a:gd name="connsiteY3" fmla="*/ 1899590 h 1899590"/>
                <a:gd name="connsiteX4" fmla="*/ 1669435 w 1814809"/>
                <a:gd name="connsiteY4" fmla="*/ 1848868 h 1899590"/>
                <a:gd name="connsiteX5" fmla="*/ 1688563 w 1814809"/>
                <a:gd name="connsiteY5" fmla="*/ 1300586 h 1899590"/>
                <a:gd name="connsiteX6" fmla="*/ 1309780 w 1814809"/>
                <a:gd name="connsiteY6" fmla="*/ 1054572 h 1899590"/>
                <a:gd name="connsiteX7" fmla="*/ 1619996 w 1814809"/>
                <a:gd name="connsiteY7" fmla="*/ 534630 h 1899590"/>
                <a:gd name="connsiteX8" fmla="*/ 1488411 w 1814809"/>
                <a:gd name="connsiteY8" fmla="*/ 129049 h 1899590"/>
                <a:gd name="connsiteX9" fmla="*/ 930782 w 1814809"/>
                <a:gd name="connsiteY9" fmla="*/ 29436 h 1899590"/>
                <a:gd name="connsiteX10" fmla="*/ 452050 w 1814809"/>
                <a:gd name="connsiteY10" fmla="*/ 542872 h 1899590"/>
                <a:gd name="connsiteX0" fmla="*/ 452050 w 1814809"/>
                <a:gd name="connsiteY0" fmla="*/ 540513 h 1897231"/>
                <a:gd name="connsiteX1" fmla="*/ 91698 w 1814809"/>
                <a:gd name="connsiteY1" fmla="*/ 946072 h 1897231"/>
                <a:gd name="connsiteX2" fmla="*/ 13351 w 1814809"/>
                <a:gd name="connsiteY2" fmla="*/ 1743684 h 1897231"/>
                <a:gd name="connsiteX3" fmla="*/ 309435 w 1814809"/>
                <a:gd name="connsiteY3" fmla="*/ 1897231 h 1897231"/>
                <a:gd name="connsiteX4" fmla="*/ 1669435 w 1814809"/>
                <a:gd name="connsiteY4" fmla="*/ 1846509 h 1897231"/>
                <a:gd name="connsiteX5" fmla="*/ 1688563 w 1814809"/>
                <a:gd name="connsiteY5" fmla="*/ 1298227 h 1897231"/>
                <a:gd name="connsiteX6" fmla="*/ 1309780 w 1814809"/>
                <a:gd name="connsiteY6" fmla="*/ 1052213 h 1897231"/>
                <a:gd name="connsiteX7" fmla="*/ 1619996 w 1814809"/>
                <a:gd name="connsiteY7" fmla="*/ 532271 h 1897231"/>
                <a:gd name="connsiteX8" fmla="*/ 1488411 w 1814809"/>
                <a:gd name="connsiteY8" fmla="*/ 126690 h 1897231"/>
                <a:gd name="connsiteX9" fmla="*/ 930782 w 1814809"/>
                <a:gd name="connsiteY9" fmla="*/ 27077 h 1897231"/>
                <a:gd name="connsiteX10" fmla="*/ 452050 w 1814809"/>
                <a:gd name="connsiteY10" fmla="*/ 540513 h 1897231"/>
                <a:gd name="connsiteX0" fmla="*/ 452050 w 1814809"/>
                <a:gd name="connsiteY0" fmla="*/ 540513 h 1897231"/>
                <a:gd name="connsiteX1" fmla="*/ 91698 w 1814809"/>
                <a:gd name="connsiteY1" fmla="*/ 946072 h 1897231"/>
                <a:gd name="connsiteX2" fmla="*/ 13351 w 1814809"/>
                <a:gd name="connsiteY2" fmla="*/ 1743684 h 1897231"/>
                <a:gd name="connsiteX3" fmla="*/ 309435 w 1814809"/>
                <a:gd name="connsiteY3" fmla="*/ 1897231 h 1897231"/>
                <a:gd name="connsiteX4" fmla="*/ 1669435 w 1814809"/>
                <a:gd name="connsiteY4" fmla="*/ 1846509 h 1897231"/>
                <a:gd name="connsiteX5" fmla="*/ 1688563 w 1814809"/>
                <a:gd name="connsiteY5" fmla="*/ 1298227 h 1897231"/>
                <a:gd name="connsiteX6" fmla="*/ 1309780 w 1814809"/>
                <a:gd name="connsiteY6" fmla="*/ 1052213 h 1897231"/>
                <a:gd name="connsiteX7" fmla="*/ 1619996 w 1814809"/>
                <a:gd name="connsiteY7" fmla="*/ 532271 h 1897231"/>
                <a:gd name="connsiteX8" fmla="*/ 1488411 w 1814809"/>
                <a:gd name="connsiteY8" fmla="*/ 126690 h 1897231"/>
                <a:gd name="connsiteX9" fmla="*/ 930782 w 1814809"/>
                <a:gd name="connsiteY9" fmla="*/ 27077 h 1897231"/>
                <a:gd name="connsiteX10" fmla="*/ 452050 w 1814809"/>
                <a:gd name="connsiteY10" fmla="*/ 540513 h 1897231"/>
                <a:gd name="connsiteX0" fmla="*/ 288567 w 1811701"/>
                <a:gd name="connsiteY0" fmla="*/ 555674 h 1898251"/>
                <a:gd name="connsiteX1" fmla="*/ 88590 w 1811701"/>
                <a:gd name="connsiteY1" fmla="*/ 947092 h 1898251"/>
                <a:gd name="connsiteX2" fmla="*/ 10243 w 1811701"/>
                <a:gd name="connsiteY2" fmla="*/ 1744704 h 1898251"/>
                <a:gd name="connsiteX3" fmla="*/ 306327 w 1811701"/>
                <a:gd name="connsiteY3" fmla="*/ 1898251 h 1898251"/>
                <a:gd name="connsiteX4" fmla="*/ 1666327 w 1811701"/>
                <a:gd name="connsiteY4" fmla="*/ 1847529 h 1898251"/>
                <a:gd name="connsiteX5" fmla="*/ 1685455 w 1811701"/>
                <a:gd name="connsiteY5" fmla="*/ 1299247 h 1898251"/>
                <a:gd name="connsiteX6" fmla="*/ 1306672 w 1811701"/>
                <a:gd name="connsiteY6" fmla="*/ 1053233 h 1898251"/>
                <a:gd name="connsiteX7" fmla="*/ 1616888 w 1811701"/>
                <a:gd name="connsiteY7" fmla="*/ 533291 h 1898251"/>
                <a:gd name="connsiteX8" fmla="*/ 1485303 w 1811701"/>
                <a:gd name="connsiteY8" fmla="*/ 127710 h 1898251"/>
                <a:gd name="connsiteX9" fmla="*/ 927674 w 1811701"/>
                <a:gd name="connsiteY9" fmla="*/ 28097 h 1898251"/>
                <a:gd name="connsiteX10" fmla="*/ 288567 w 1811701"/>
                <a:gd name="connsiteY10" fmla="*/ 555674 h 1898251"/>
                <a:gd name="connsiteX0" fmla="*/ 288567 w 1811701"/>
                <a:gd name="connsiteY0" fmla="*/ 479828 h 1822405"/>
                <a:gd name="connsiteX1" fmla="*/ 88590 w 1811701"/>
                <a:gd name="connsiteY1" fmla="*/ 871246 h 1822405"/>
                <a:gd name="connsiteX2" fmla="*/ 10243 w 1811701"/>
                <a:gd name="connsiteY2" fmla="*/ 1668858 h 1822405"/>
                <a:gd name="connsiteX3" fmla="*/ 306327 w 1811701"/>
                <a:gd name="connsiteY3" fmla="*/ 1822405 h 1822405"/>
                <a:gd name="connsiteX4" fmla="*/ 1666327 w 1811701"/>
                <a:gd name="connsiteY4" fmla="*/ 1771683 h 1822405"/>
                <a:gd name="connsiteX5" fmla="*/ 1685455 w 1811701"/>
                <a:gd name="connsiteY5" fmla="*/ 1223401 h 1822405"/>
                <a:gd name="connsiteX6" fmla="*/ 1306672 w 1811701"/>
                <a:gd name="connsiteY6" fmla="*/ 977387 h 1822405"/>
                <a:gd name="connsiteX7" fmla="*/ 1616888 w 1811701"/>
                <a:gd name="connsiteY7" fmla="*/ 457445 h 1822405"/>
                <a:gd name="connsiteX8" fmla="*/ 1485303 w 1811701"/>
                <a:gd name="connsiteY8" fmla="*/ 51864 h 1822405"/>
                <a:gd name="connsiteX9" fmla="*/ 895599 w 1811701"/>
                <a:gd name="connsiteY9" fmla="*/ 79530 h 1822405"/>
                <a:gd name="connsiteX10" fmla="*/ 288567 w 1811701"/>
                <a:gd name="connsiteY10" fmla="*/ 479828 h 1822405"/>
                <a:gd name="connsiteX0" fmla="*/ 288567 w 1811701"/>
                <a:gd name="connsiteY0" fmla="*/ 419258 h 1761835"/>
                <a:gd name="connsiteX1" fmla="*/ 88590 w 1811701"/>
                <a:gd name="connsiteY1" fmla="*/ 810676 h 1761835"/>
                <a:gd name="connsiteX2" fmla="*/ 10243 w 1811701"/>
                <a:gd name="connsiteY2" fmla="*/ 1608288 h 1761835"/>
                <a:gd name="connsiteX3" fmla="*/ 306327 w 1811701"/>
                <a:gd name="connsiteY3" fmla="*/ 1761835 h 1761835"/>
                <a:gd name="connsiteX4" fmla="*/ 1666327 w 1811701"/>
                <a:gd name="connsiteY4" fmla="*/ 1711113 h 1761835"/>
                <a:gd name="connsiteX5" fmla="*/ 1685455 w 1811701"/>
                <a:gd name="connsiteY5" fmla="*/ 1162831 h 1761835"/>
                <a:gd name="connsiteX6" fmla="*/ 1306672 w 1811701"/>
                <a:gd name="connsiteY6" fmla="*/ 916817 h 1761835"/>
                <a:gd name="connsiteX7" fmla="*/ 1616888 w 1811701"/>
                <a:gd name="connsiteY7" fmla="*/ 396875 h 1761835"/>
                <a:gd name="connsiteX8" fmla="*/ 1373040 w 1811701"/>
                <a:gd name="connsiteY8" fmla="*/ 118574 h 1761835"/>
                <a:gd name="connsiteX9" fmla="*/ 895599 w 1811701"/>
                <a:gd name="connsiteY9" fmla="*/ 18960 h 1761835"/>
                <a:gd name="connsiteX10" fmla="*/ 288567 w 1811701"/>
                <a:gd name="connsiteY10" fmla="*/ 419258 h 1761835"/>
                <a:gd name="connsiteX0" fmla="*/ 288567 w 1811701"/>
                <a:gd name="connsiteY0" fmla="*/ 419258 h 1761835"/>
                <a:gd name="connsiteX1" fmla="*/ 88590 w 1811701"/>
                <a:gd name="connsiteY1" fmla="*/ 810676 h 1761835"/>
                <a:gd name="connsiteX2" fmla="*/ 10243 w 1811701"/>
                <a:gd name="connsiteY2" fmla="*/ 1608288 h 1761835"/>
                <a:gd name="connsiteX3" fmla="*/ 306327 w 1811701"/>
                <a:gd name="connsiteY3" fmla="*/ 1761835 h 1761835"/>
                <a:gd name="connsiteX4" fmla="*/ 1666327 w 1811701"/>
                <a:gd name="connsiteY4" fmla="*/ 1711113 h 1761835"/>
                <a:gd name="connsiteX5" fmla="*/ 1685455 w 1811701"/>
                <a:gd name="connsiteY5" fmla="*/ 1162831 h 1761835"/>
                <a:gd name="connsiteX6" fmla="*/ 1306672 w 1811701"/>
                <a:gd name="connsiteY6" fmla="*/ 916817 h 1761835"/>
                <a:gd name="connsiteX7" fmla="*/ 1584814 w 1811701"/>
                <a:gd name="connsiteY7" fmla="*/ 510012 h 1761835"/>
                <a:gd name="connsiteX8" fmla="*/ 1373040 w 1811701"/>
                <a:gd name="connsiteY8" fmla="*/ 118574 h 1761835"/>
                <a:gd name="connsiteX9" fmla="*/ 895599 w 1811701"/>
                <a:gd name="connsiteY9" fmla="*/ 18960 h 1761835"/>
                <a:gd name="connsiteX10" fmla="*/ 288567 w 1811701"/>
                <a:gd name="connsiteY10" fmla="*/ 419258 h 1761835"/>
                <a:gd name="connsiteX0" fmla="*/ 288567 w 1770444"/>
                <a:gd name="connsiteY0" fmla="*/ 419258 h 1761835"/>
                <a:gd name="connsiteX1" fmla="*/ 88590 w 1770444"/>
                <a:gd name="connsiteY1" fmla="*/ 810676 h 1761835"/>
                <a:gd name="connsiteX2" fmla="*/ 10243 w 1770444"/>
                <a:gd name="connsiteY2" fmla="*/ 1608288 h 1761835"/>
                <a:gd name="connsiteX3" fmla="*/ 306327 w 1770444"/>
                <a:gd name="connsiteY3" fmla="*/ 1761835 h 1761835"/>
                <a:gd name="connsiteX4" fmla="*/ 1666327 w 1770444"/>
                <a:gd name="connsiteY4" fmla="*/ 1711113 h 1761835"/>
                <a:gd name="connsiteX5" fmla="*/ 1589229 w 1770444"/>
                <a:gd name="connsiteY5" fmla="*/ 1176973 h 1761835"/>
                <a:gd name="connsiteX6" fmla="*/ 1306672 w 1770444"/>
                <a:gd name="connsiteY6" fmla="*/ 916817 h 1761835"/>
                <a:gd name="connsiteX7" fmla="*/ 1584814 w 1770444"/>
                <a:gd name="connsiteY7" fmla="*/ 510012 h 1761835"/>
                <a:gd name="connsiteX8" fmla="*/ 1373040 w 1770444"/>
                <a:gd name="connsiteY8" fmla="*/ 118574 h 1761835"/>
                <a:gd name="connsiteX9" fmla="*/ 895599 w 1770444"/>
                <a:gd name="connsiteY9" fmla="*/ 18960 h 1761835"/>
                <a:gd name="connsiteX10" fmla="*/ 288567 w 1770444"/>
                <a:gd name="connsiteY10" fmla="*/ 419258 h 1761835"/>
                <a:gd name="connsiteX0" fmla="*/ 288567 w 1592514"/>
                <a:gd name="connsiteY0" fmla="*/ 419258 h 1863058"/>
                <a:gd name="connsiteX1" fmla="*/ 88590 w 1592514"/>
                <a:gd name="connsiteY1" fmla="*/ 810676 h 1863058"/>
                <a:gd name="connsiteX2" fmla="*/ 10243 w 1592514"/>
                <a:gd name="connsiteY2" fmla="*/ 1608288 h 1863058"/>
                <a:gd name="connsiteX3" fmla="*/ 306327 w 1592514"/>
                <a:gd name="connsiteY3" fmla="*/ 1761835 h 1863058"/>
                <a:gd name="connsiteX4" fmla="*/ 1377650 w 1592514"/>
                <a:gd name="connsiteY4" fmla="*/ 1838393 h 1863058"/>
                <a:gd name="connsiteX5" fmla="*/ 1589229 w 1592514"/>
                <a:gd name="connsiteY5" fmla="*/ 1176973 h 1863058"/>
                <a:gd name="connsiteX6" fmla="*/ 1306672 w 1592514"/>
                <a:gd name="connsiteY6" fmla="*/ 916817 h 1863058"/>
                <a:gd name="connsiteX7" fmla="*/ 1584814 w 1592514"/>
                <a:gd name="connsiteY7" fmla="*/ 510012 h 1863058"/>
                <a:gd name="connsiteX8" fmla="*/ 1373040 w 1592514"/>
                <a:gd name="connsiteY8" fmla="*/ 118574 h 1863058"/>
                <a:gd name="connsiteX9" fmla="*/ 895599 w 1592514"/>
                <a:gd name="connsiteY9" fmla="*/ 18960 h 1863058"/>
                <a:gd name="connsiteX10" fmla="*/ 288567 w 1592514"/>
                <a:gd name="connsiteY10" fmla="*/ 419258 h 1863058"/>
                <a:gd name="connsiteX0" fmla="*/ 421322 w 1594935"/>
                <a:gd name="connsiteY0" fmla="*/ 616342 h 1876292"/>
                <a:gd name="connsiteX1" fmla="*/ 91011 w 1594935"/>
                <a:gd name="connsiteY1" fmla="*/ 823910 h 1876292"/>
                <a:gd name="connsiteX2" fmla="*/ 12664 w 1594935"/>
                <a:gd name="connsiteY2" fmla="*/ 1621522 h 1876292"/>
                <a:gd name="connsiteX3" fmla="*/ 308748 w 1594935"/>
                <a:gd name="connsiteY3" fmla="*/ 1775069 h 1876292"/>
                <a:gd name="connsiteX4" fmla="*/ 1380071 w 1594935"/>
                <a:gd name="connsiteY4" fmla="*/ 1851627 h 1876292"/>
                <a:gd name="connsiteX5" fmla="*/ 1591650 w 1594935"/>
                <a:gd name="connsiteY5" fmla="*/ 1190207 h 1876292"/>
                <a:gd name="connsiteX6" fmla="*/ 1309093 w 1594935"/>
                <a:gd name="connsiteY6" fmla="*/ 930051 h 1876292"/>
                <a:gd name="connsiteX7" fmla="*/ 1587235 w 1594935"/>
                <a:gd name="connsiteY7" fmla="*/ 523246 h 1876292"/>
                <a:gd name="connsiteX8" fmla="*/ 1375461 w 1594935"/>
                <a:gd name="connsiteY8" fmla="*/ 131808 h 1876292"/>
                <a:gd name="connsiteX9" fmla="*/ 898020 w 1594935"/>
                <a:gd name="connsiteY9" fmla="*/ 32194 h 1876292"/>
                <a:gd name="connsiteX10" fmla="*/ 421322 w 1594935"/>
                <a:gd name="connsiteY10" fmla="*/ 616342 h 1876292"/>
                <a:gd name="connsiteX0" fmla="*/ 413257 w 1586870"/>
                <a:gd name="connsiteY0" fmla="*/ 616342 h 1876292"/>
                <a:gd name="connsiteX1" fmla="*/ 140873 w 1586870"/>
                <a:gd name="connsiteY1" fmla="*/ 993617 h 1876292"/>
                <a:gd name="connsiteX2" fmla="*/ 4599 w 1586870"/>
                <a:gd name="connsiteY2" fmla="*/ 1621522 h 1876292"/>
                <a:gd name="connsiteX3" fmla="*/ 300683 w 1586870"/>
                <a:gd name="connsiteY3" fmla="*/ 1775069 h 1876292"/>
                <a:gd name="connsiteX4" fmla="*/ 1372006 w 1586870"/>
                <a:gd name="connsiteY4" fmla="*/ 1851627 h 1876292"/>
                <a:gd name="connsiteX5" fmla="*/ 1583585 w 1586870"/>
                <a:gd name="connsiteY5" fmla="*/ 1190207 h 1876292"/>
                <a:gd name="connsiteX6" fmla="*/ 1301028 w 1586870"/>
                <a:gd name="connsiteY6" fmla="*/ 930051 h 1876292"/>
                <a:gd name="connsiteX7" fmla="*/ 1579170 w 1586870"/>
                <a:gd name="connsiteY7" fmla="*/ 523246 h 1876292"/>
                <a:gd name="connsiteX8" fmla="*/ 1367396 w 1586870"/>
                <a:gd name="connsiteY8" fmla="*/ 131808 h 1876292"/>
                <a:gd name="connsiteX9" fmla="*/ 889955 w 1586870"/>
                <a:gd name="connsiteY9" fmla="*/ 32194 h 1876292"/>
                <a:gd name="connsiteX10" fmla="*/ 413257 w 1586870"/>
                <a:gd name="connsiteY10" fmla="*/ 616342 h 1876292"/>
                <a:gd name="connsiteX0" fmla="*/ 284962 w 1458575"/>
                <a:gd name="connsiteY0" fmla="*/ 616342 h 1908017"/>
                <a:gd name="connsiteX1" fmla="*/ 12578 w 1458575"/>
                <a:gd name="connsiteY1" fmla="*/ 993617 h 1908017"/>
                <a:gd name="connsiteX2" fmla="*/ 172388 w 1458575"/>
                <a:gd name="connsiteY2" fmla="*/ 1775069 h 1908017"/>
                <a:gd name="connsiteX3" fmla="*/ 1243711 w 1458575"/>
                <a:gd name="connsiteY3" fmla="*/ 1851627 h 1908017"/>
                <a:gd name="connsiteX4" fmla="*/ 1455290 w 1458575"/>
                <a:gd name="connsiteY4" fmla="*/ 1190207 h 1908017"/>
                <a:gd name="connsiteX5" fmla="*/ 1172733 w 1458575"/>
                <a:gd name="connsiteY5" fmla="*/ 930051 h 1908017"/>
                <a:gd name="connsiteX6" fmla="*/ 1450875 w 1458575"/>
                <a:gd name="connsiteY6" fmla="*/ 523246 h 1908017"/>
                <a:gd name="connsiteX7" fmla="*/ 1239101 w 1458575"/>
                <a:gd name="connsiteY7" fmla="*/ 131808 h 1908017"/>
                <a:gd name="connsiteX8" fmla="*/ 761660 w 1458575"/>
                <a:gd name="connsiteY8" fmla="*/ 32194 h 1908017"/>
                <a:gd name="connsiteX9" fmla="*/ 284962 w 1458575"/>
                <a:gd name="connsiteY9" fmla="*/ 616342 h 1908017"/>
                <a:gd name="connsiteX0" fmla="*/ 343858 w 1519131"/>
                <a:gd name="connsiteY0" fmla="*/ 616342 h 1885036"/>
                <a:gd name="connsiteX1" fmla="*/ 71474 w 1519131"/>
                <a:gd name="connsiteY1" fmla="*/ 993617 h 1885036"/>
                <a:gd name="connsiteX2" fmla="*/ 115432 w 1519131"/>
                <a:gd name="connsiteY2" fmla="*/ 1704358 h 1885036"/>
                <a:gd name="connsiteX3" fmla="*/ 1302607 w 1519131"/>
                <a:gd name="connsiteY3" fmla="*/ 1851627 h 1885036"/>
                <a:gd name="connsiteX4" fmla="*/ 1514186 w 1519131"/>
                <a:gd name="connsiteY4" fmla="*/ 1190207 h 1885036"/>
                <a:gd name="connsiteX5" fmla="*/ 1231629 w 1519131"/>
                <a:gd name="connsiteY5" fmla="*/ 930051 h 1885036"/>
                <a:gd name="connsiteX6" fmla="*/ 1509771 w 1519131"/>
                <a:gd name="connsiteY6" fmla="*/ 523246 h 1885036"/>
                <a:gd name="connsiteX7" fmla="*/ 1297997 w 1519131"/>
                <a:gd name="connsiteY7" fmla="*/ 131808 h 1885036"/>
                <a:gd name="connsiteX8" fmla="*/ 820556 w 1519131"/>
                <a:gd name="connsiteY8" fmla="*/ 32194 h 1885036"/>
                <a:gd name="connsiteX9" fmla="*/ 343858 w 1519131"/>
                <a:gd name="connsiteY9" fmla="*/ 616342 h 1885036"/>
                <a:gd name="connsiteX0" fmla="*/ 343858 w 1549812"/>
                <a:gd name="connsiteY0" fmla="*/ 616342 h 1800235"/>
                <a:gd name="connsiteX1" fmla="*/ 71474 w 1549812"/>
                <a:gd name="connsiteY1" fmla="*/ 993617 h 1800235"/>
                <a:gd name="connsiteX2" fmla="*/ 115432 w 1549812"/>
                <a:gd name="connsiteY2" fmla="*/ 1704358 h 1800235"/>
                <a:gd name="connsiteX3" fmla="*/ 1389496 w 1549812"/>
                <a:gd name="connsiteY3" fmla="*/ 1724347 h 1800235"/>
                <a:gd name="connsiteX4" fmla="*/ 1514186 w 1549812"/>
                <a:gd name="connsiteY4" fmla="*/ 1190207 h 1800235"/>
                <a:gd name="connsiteX5" fmla="*/ 1231629 w 1549812"/>
                <a:gd name="connsiteY5" fmla="*/ 930051 h 1800235"/>
                <a:gd name="connsiteX6" fmla="*/ 1509771 w 1549812"/>
                <a:gd name="connsiteY6" fmla="*/ 523246 h 1800235"/>
                <a:gd name="connsiteX7" fmla="*/ 1297997 w 1549812"/>
                <a:gd name="connsiteY7" fmla="*/ 131808 h 1800235"/>
                <a:gd name="connsiteX8" fmla="*/ 820556 w 1549812"/>
                <a:gd name="connsiteY8" fmla="*/ 32194 h 1800235"/>
                <a:gd name="connsiteX9" fmla="*/ 343858 w 1549812"/>
                <a:gd name="connsiteY9" fmla="*/ 616342 h 1800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49812" h="1800235">
                  <a:moveTo>
                    <a:pt x="343858" y="616342"/>
                  </a:moveTo>
                  <a:cubicBezTo>
                    <a:pt x="219011" y="776579"/>
                    <a:pt x="109545" y="812281"/>
                    <a:pt x="71474" y="993617"/>
                  </a:cubicBezTo>
                  <a:cubicBezTo>
                    <a:pt x="33403" y="1174953"/>
                    <a:pt x="-89757" y="1561356"/>
                    <a:pt x="115432" y="1704358"/>
                  </a:cubicBezTo>
                  <a:cubicBezTo>
                    <a:pt x="320621" y="1847360"/>
                    <a:pt x="1156371" y="1810039"/>
                    <a:pt x="1389496" y="1724347"/>
                  </a:cubicBezTo>
                  <a:cubicBezTo>
                    <a:pt x="1622621" y="1638655"/>
                    <a:pt x="1540497" y="1322590"/>
                    <a:pt x="1514186" y="1190207"/>
                  </a:cubicBezTo>
                  <a:cubicBezTo>
                    <a:pt x="1487875" y="1057824"/>
                    <a:pt x="1240336" y="1148914"/>
                    <a:pt x="1231629" y="930051"/>
                  </a:cubicBezTo>
                  <a:cubicBezTo>
                    <a:pt x="1248292" y="693847"/>
                    <a:pt x="1498710" y="656286"/>
                    <a:pt x="1509771" y="523246"/>
                  </a:cubicBezTo>
                  <a:cubicBezTo>
                    <a:pt x="1520832" y="390206"/>
                    <a:pt x="1431655" y="305130"/>
                    <a:pt x="1297997" y="131808"/>
                  </a:cubicBezTo>
                  <a:cubicBezTo>
                    <a:pt x="1189251" y="36824"/>
                    <a:pt x="979579" y="-48562"/>
                    <a:pt x="820556" y="32194"/>
                  </a:cubicBezTo>
                  <a:cubicBezTo>
                    <a:pt x="661533" y="112950"/>
                    <a:pt x="468705" y="456105"/>
                    <a:pt x="343858" y="616342"/>
                  </a:cubicBezTo>
                  <a:close/>
                </a:path>
              </a:pathLst>
            </a:custGeom>
            <a:solidFill>
              <a:srgbClr val="9CDFF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 417">
              <a:extLst>
                <a:ext uri="{FF2B5EF4-FFF2-40B4-BE49-F238E27FC236}">
                  <a16:creationId xmlns:a16="http://schemas.microsoft.com/office/drawing/2014/main" id="{22352293-C7A6-4C41-9DD8-CAA48CB2915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7287" y="1795939"/>
              <a:ext cx="1736725" cy="1317704"/>
            </a:xfrm>
            <a:custGeom>
              <a:avLst/>
              <a:gdLst>
                <a:gd name="T0" fmla="*/ 2147483646 w 1036"/>
                <a:gd name="T1" fmla="*/ 2147483646 h 675"/>
                <a:gd name="T2" fmla="*/ 2147483646 w 1036"/>
                <a:gd name="T3" fmla="*/ 2147483646 h 675"/>
                <a:gd name="T4" fmla="*/ 2147483646 w 1036"/>
                <a:gd name="T5" fmla="*/ 2147483646 h 675"/>
                <a:gd name="T6" fmla="*/ 2147483646 w 1036"/>
                <a:gd name="T7" fmla="*/ 2147483646 h 675"/>
                <a:gd name="T8" fmla="*/ 2147483646 w 1036"/>
                <a:gd name="T9" fmla="*/ 2147483646 h 675"/>
                <a:gd name="T10" fmla="*/ 2147483646 w 1036"/>
                <a:gd name="T11" fmla="*/ 2147483646 h 675"/>
                <a:gd name="T12" fmla="*/ 2147483646 w 1036"/>
                <a:gd name="T13" fmla="*/ 2147483646 h 675"/>
                <a:gd name="T14" fmla="*/ 2147483646 w 1036"/>
                <a:gd name="T15" fmla="*/ 2147483646 h 675"/>
                <a:gd name="T16" fmla="*/ 2147483646 w 1036"/>
                <a:gd name="T17" fmla="*/ 2147483646 h 675"/>
                <a:gd name="T18" fmla="*/ 2147483646 w 1036"/>
                <a:gd name="T19" fmla="*/ 2147483646 h 675"/>
                <a:gd name="T20" fmla="*/ 2147483646 w 1036"/>
                <a:gd name="T21" fmla="*/ 2147483646 h 675"/>
                <a:gd name="T22" fmla="*/ 2147483646 w 1036"/>
                <a:gd name="T23" fmla="*/ 2147483646 h 675"/>
                <a:gd name="T24" fmla="*/ 2147483646 w 1036"/>
                <a:gd name="T25" fmla="*/ 2147483646 h 675"/>
                <a:gd name="T26" fmla="*/ 2147483646 w 1036"/>
                <a:gd name="T27" fmla="*/ 2147483646 h 675"/>
                <a:gd name="T28" fmla="*/ 2147483646 w 1036"/>
                <a:gd name="T29" fmla="*/ 2147483646 h 675"/>
                <a:gd name="T30" fmla="*/ 2147483646 w 1036"/>
                <a:gd name="T31" fmla="*/ 2147483646 h 675"/>
                <a:gd name="T32" fmla="*/ 2147483646 w 1036"/>
                <a:gd name="T33" fmla="*/ 2147483646 h 675"/>
                <a:gd name="T34" fmla="*/ 2147483646 w 1036"/>
                <a:gd name="T35" fmla="*/ 2147483646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9CDFF9"/>
            </a:solidFill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4" name="Group 418">
              <a:extLst>
                <a:ext uri="{FF2B5EF4-FFF2-40B4-BE49-F238E27FC236}">
                  <a16:creationId xmlns:a16="http://schemas.microsoft.com/office/drawing/2014/main" id="{BE0D451A-5CE4-4C4B-B3DF-A408288EDA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68561" y="3259155"/>
              <a:ext cx="1458912" cy="933450"/>
              <a:chOff x="2889" y="1631"/>
              <a:chExt cx="980" cy="743"/>
            </a:xfrm>
          </p:grpSpPr>
          <p:sp>
            <p:nvSpPr>
              <p:cNvPr id="369" name="Rectangle 419">
                <a:extLst>
                  <a:ext uri="{FF2B5EF4-FFF2-40B4-BE49-F238E27FC236}">
                    <a16:creationId xmlns:a16="http://schemas.microsoft.com/office/drawing/2014/main" id="{F39DA03D-3BDA-2344-B3D3-3A95FB5EED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9CDF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70" name="AutoShape 420">
                <a:extLst>
                  <a:ext uri="{FF2B5EF4-FFF2-40B4-BE49-F238E27FC236}">
                    <a16:creationId xmlns:a16="http://schemas.microsoft.com/office/drawing/2014/main" id="{579866B0-F884-A84A-B74A-EFEA50EBF8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9CDF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solidFill>
                    <a:srgbClr val="00CCFF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1" name="Freeform 427">
              <a:extLst>
                <a:ext uri="{FF2B5EF4-FFF2-40B4-BE49-F238E27FC236}">
                  <a16:creationId xmlns:a16="http://schemas.microsoft.com/office/drawing/2014/main" id="{3F97D486-CCD5-C043-940C-EC1740EC7BA0}"/>
                </a:ext>
              </a:extLst>
            </p:cNvPr>
            <p:cNvSpPr>
              <a:spLocks/>
            </p:cNvSpPr>
            <p:nvPr/>
          </p:nvSpPr>
          <p:spPr bwMode="auto">
            <a:xfrm>
              <a:off x="7775612" y="4653038"/>
              <a:ext cx="3079750" cy="1665288"/>
            </a:xfrm>
            <a:custGeom>
              <a:avLst/>
              <a:gdLst>
                <a:gd name="T0" fmla="*/ 2147483646 w 1940"/>
                <a:gd name="T1" fmla="*/ 2147483646 h 1049"/>
                <a:gd name="T2" fmla="*/ 2147483646 w 1940"/>
                <a:gd name="T3" fmla="*/ 2147483646 h 1049"/>
                <a:gd name="T4" fmla="*/ 2147483646 w 1940"/>
                <a:gd name="T5" fmla="*/ 2147483646 h 1049"/>
                <a:gd name="T6" fmla="*/ 2147483646 w 1940"/>
                <a:gd name="T7" fmla="*/ 2147483646 h 1049"/>
                <a:gd name="T8" fmla="*/ 2147483646 w 1940"/>
                <a:gd name="T9" fmla="*/ 2147483646 h 1049"/>
                <a:gd name="T10" fmla="*/ 2147483646 w 1940"/>
                <a:gd name="T11" fmla="*/ 2147483646 h 1049"/>
                <a:gd name="T12" fmla="*/ 2147483646 w 1940"/>
                <a:gd name="T13" fmla="*/ 2147483646 h 1049"/>
                <a:gd name="T14" fmla="*/ 2147483646 w 1940"/>
                <a:gd name="T15" fmla="*/ 2147483646 h 1049"/>
                <a:gd name="T16" fmla="*/ 2147483646 w 1940"/>
                <a:gd name="T17" fmla="*/ 2147483646 h 1049"/>
                <a:gd name="T18" fmla="*/ 2147483646 w 1940"/>
                <a:gd name="T19" fmla="*/ 2147483646 h 1049"/>
                <a:gd name="T20" fmla="*/ 2147483646 w 1940"/>
                <a:gd name="T21" fmla="*/ 2147483646 h 1049"/>
                <a:gd name="T22" fmla="*/ 2147483646 w 1940"/>
                <a:gd name="T23" fmla="*/ 2147483646 h 1049"/>
                <a:gd name="T24" fmla="*/ 2147483646 w 1940"/>
                <a:gd name="T25" fmla="*/ 2147483646 h 1049"/>
                <a:gd name="T26" fmla="*/ 2147483646 w 1940"/>
                <a:gd name="T27" fmla="*/ 2147483646 h 1049"/>
                <a:gd name="T28" fmla="*/ 2147483646 w 1940"/>
                <a:gd name="T29" fmla="*/ 2147483646 h 1049"/>
                <a:gd name="T30" fmla="*/ 2147483646 w 1940"/>
                <a:gd name="T31" fmla="*/ 2147483646 h 10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940"/>
                <a:gd name="T49" fmla="*/ 0 h 1049"/>
                <a:gd name="T50" fmla="*/ 1940 w 1940"/>
                <a:gd name="T51" fmla="*/ 1049 h 10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940" h="1049">
                  <a:moveTo>
                    <a:pt x="952" y="26"/>
                  </a:moveTo>
                  <a:cubicBezTo>
                    <a:pt x="867" y="45"/>
                    <a:pt x="832" y="118"/>
                    <a:pt x="755" y="125"/>
                  </a:cubicBezTo>
                  <a:cubicBezTo>
                    <a:pt x="678" y="132"/>
                    <a:pt x="587" y="72"/>
                    <a:pt x="488" y="68"/>
                  </a:cubicBezTo>
                  <a:cubicBezTo>
                    <a:pt x="389" y="64"/>
                    <a:pt x="237" y="48"/>
                    <a:pt x="158" y="101"/>
                  </a:cubicBezTo>
                  <a:cubicBezTo>
                    <a:pt x="79" y="154"/>
                    <a:pt x="28" y="298"/>
                    <a:pt x="14" y="389"/>
                  </a:cubicBezTo>
                  <a:cubicBezTo>
                    <a:pt x="0" y="480"/>
                    <a:pt x="25" y="595"/>
                    <a:pt x="71" y="648"/>
                  </a:cubicBezTo>
                  <a:cubicBezTo>
                    <a:pt x="117" y="701"/>
                    <a:pt x="205" y="665"/>
                    <a:pt x="288" y="706"/>
                  </a:cubicBezTo>
                  <a:cubicBezTo>
                    <a:pt x="371" y="747"/>
                    <a:pt x="450" y="842"/>
                    <a:pt x="568" y="893"/>
                  </a:cubicBezTo>
                  <a:cubicBezTo>
                    <a:pt x="686" y="944"/>
                    <a:pt x="852" y="991"/>
                    <a:pt x="996" y="1014"/>
                  </a:cubicBezTo>
                  <a:cubicBezTo>
                    <a:pt x="1140" y="1036"/>
                    <a:pt x="1309" y="1049"/>
                    <a:pt x="1433" y="1031"/>
                  </a:cubicBezTo>
                  <a:cubicBezTo>
                    <a:pt x="1557" y="1012"/>
                    <a:pt x="1657" y="960"/>
                    <a:pt x="1739" y="907"/>
                  </a:cubicBezTo>
                  <a:cubicBezTo>
                    <a:pt x="1821" y="855"/>
                    <a:pt x="1906" y="824"/>
                    <a:pt x="1923" y="714"/>
                  </a:cubicBezTo>
                  <a:cubicBezTo>
                    <a:pt x="1940" y="604"/>
                    <a:pt x="1898" y="350"/>
                    <a:pt x="1839" y="251"/>
                  </a:cubicBezTo>
                  <a:cubicBezTo>
                    <a:pt x="1780" y="151"/>
                    <a:pt x="1662" y="153"/>
                    <a:pt x="1566" y="114"/>
                  </a:cubicBezTo>
                  <a:cubicBezTo>
                    <a:pt x="1470" y="76"/>
                    <a:pt x="1365" y="30"/>
                    <a:pt x="1263" y="15"/>
                  </a:cubicBezTo>
                  <a:cubicBezTo>
                    <a:pt x="1161" y="0"/>
                    <a:pt x="1037" y="8"/>
                    <a:pt x="952" y="26"/>
                  </a:cubicBezTo>
                  <a:close/>
                </a:path>
              </a:pathLst>
            </a:custGeom>
            <a:solidFill>
              <a:srgbClr val="9CDFF9"/>
            </a:solidFill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" name="Text Box 580">
              <a:extLst>
                <a:ext uri="{FF2B5EF4-FFF2-40B4-BE49-F238E27FC236}">
                  <a16:creationId xmlns:a16="http://schemas.microsoft.com/office/drawing/2014/main" id="{16C4E384-62E0-DC41-883F-EB2C4C99F8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2485" y="1458365"/>
              <a:ext cx="133940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>
                  <a:latin typeface="+mn-lt"/>
                </a:rPr>
                <a:t>mobile network</a:t>
              </a:r>
            </a:p>
          </p:txBody>
        </p:sp>
        <p:sp>
          <p:nvSpPr>
            <p:cNvPr id="69" name="Text Box 580">
              <a:extLst>
                <a:ext uri="{FF2B5EF4-FFF2-40B4-BE49-F238E27FC236}">
                  <a16:creationId xmlns:a16="http://schemas.microsoft.com/office/drawing/2014/main" id="{9AC056F8-729E-D344-BD7D-9178102179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94046" y="4161826"/>
              <a:ext cx="1955646" cy="268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>
                  <a:latin typeface="+mn-lt"/>
                </a:rPr>
                <a:t>home network</a:t>
              </a:r>
            </a:p>
          </p:txBody>
        </p:sp>
        <p:sp>
          <p:nvSpPr>
            <p:cNvPr id="70" name="Text Box 580">
              <a:extLst>
                <a:ext uri="{FF2B5EF4-FFF2-40B4-BE49-F238E27FC236}">
                  <a16:creationId xmlns:a16="http://schemas.microsoft.com/office/drawing/2014/main" id="{8A1A4F41-0243-4946-9F02-F301CBD596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70119" y="5749679"/>
              <a:ext cx="1195135" cy="441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>
                  <a:latin typeface="+mn-lt"/>
                </a:rPr>
                <a:t>enterprise</a:t>
              </a:r>
            </a:p>
            <a:p>
              <a:pPr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>
                  <a:latin typeface="+mn-lt"/>
                </a:rPr>
                <a:t>          network</a:t>
              </a:r>
            </a:p>
          </p:txBody>
        </p:sp>
        <p:sp>
          <p:nvSpPr>
            <p:cNvPr id="372" name="Freeform 371">
              <a:extLst>
                <a:ext uri="{FF2B5EF4-FFF2-40B4-BE49-F238E27FC236}">
                  <a16:creationId xmlns:a16="http://schemas.microsoft.com/office/drawing/2014/main" id="{C89E7C56-1DE4-7143-8EEB-E5965035CC42}"/>
                </a:ext>
              </a:extLst>
            </p:cNvPr>
            <p:cNvSpPr/>
            <p:nvPr/>
          </p:nvSpPr>
          <p:spPr>
            <a:xfrm>
              <a:off x="10285357" y="3149444"/>
              <a:ext cx="1273167" cy="1935748"/>
            </a:xfrm>
            <a:custGeom>
              <a:avLst/>
              <a:gdLst>
                <a:gd name="connsiteX0" fmla="*/ 434989 w 1523031"/>
                <a:gd name="connsiteY0" fmla="*/ 253346 h 1763594"/>
                <a:gd name="connsiteX1" fmla="*/ 488 w 1523031"/>
                <a:gd name="connsiteY1" fmla="*/ 921706 h 1763594"/>
                <a:gd name="connsiteX2" fmla="*/ 368142 w 1523031"/>
                <a:gd name="connsiteY2" fmla="*/ 1489812 h 1763594"/>
                <a:gd name="connsiteX3" fmla="*/ 1187008 w 1523031"/>
                <a:gd name="connsiteY3" fmla="*/ 1757156 h 1763594"/>
                <a:gd name="connsiteX4" fmla="*/ 1521239 w 1523031"/>
                <a:gd name="connsiteY4" fmla="*/ 1239177 h 1763594"/>
                <a:gd name="connsiteX5" fmla="*/ 1320700 w 1523031"/>
                <a:gd name="connsiteY5" fmla="*/ 654362 h 1763594"/>
                <a:gd name="connsiteX6" fmla="*/ 1337412 w 1523031"/>
                <a:gd name="connsiteY6" fmla="*/ 136383 h 1763594"/>
                <a:gd name="connsiteX7" fmla="*/ 1086739 w 1523031"/>
                <a:gd name="connsiteY7" fmla="*/ 2711 h 1763594"/>
                <a:gd name="connsiteX8" fmla="*/ 434989 w 1523031"/>
                <a:gd name="connsiteY8" fmla="*/ 253346 h 1763594"/>
                <a:gd name="connsiteX0" fmla="*/ 434989 w 1537226"/>
                <a:gd name="connsiteY0" fmla="*/ 253346 h 1763594"/>
                <a:gd name="connsiteX1" fmla="*/ 488 w 1537226"/>
                <a:gd name="connsiteY1" fmla="*/ 921706 h 1763594"/>
                <a:gd name="connsiteX2" fmla="*/ 368142 w 1537226"/>
                <a:gd name="connsiteY2" fmla="*/ 1489812 h 1763594"/>
                <a:gd name="connsiteX3" fmla="*/ 1187008 w 1537226"/>
                <a:gd name="connsiteY3" fmla="*/ 1757156 h 1763594"/>
                <a:gd name="connsiteX4" fmla="*/ 1521239 w 1537226"/>
                <a:gd name="connsiteY4" fmla="*/ 1239177 h 1763594"/>
                <a:gd name="connsiteX5" fmla="*/ 1468998 w 1537226"/>
                <a:gd name="connsiteY5" fmla="*/ 654362 h 1763594"/>
                <a:gd name="connsiteX6" fmla="*/ 1337412 w 1537226"/>
                <a:gd name="connsiteY6" fmla="*/ 136383 h 1763594"/>
                <a:gd name="connsiteX7" fmla="*/ 1086739 w 1537226"/>
                <a:gd name="connsiteY7" fmla="*/ 2711 h 1763594"/>
                <a:gd name="connsiteX8" fmla="*/ 434989 w 1537226"/>
                <a:gd name="connsiteY8" fmla="*/ 253346 h 1763594"/>
                <a:gd name="connsiteX0" fmla="*/ 434989 w 1537226"/>
                <a:gd name="connsiteY0" fmla="*/ 253346 h 1763594"/>
                <a:gd name="connsiteX1" fmla="*/ 488 w 1537226"/>
                <a:gd name="connsiteY1" fmla="*/ 921706 h 1763594"/>
                <a:gd name="connsiteX2" fmla="*/ 368142 w 1537226"/>
                <a:gd name="connsiteY2" fmla="*/ 1489812 h 1763594"/>
                <a:gd name="connsiteX3" fmla="*/ 1187008 w 1537226"/>
                <a:gd name="connsiteY3" fmla="*/ 1757156 h 1763594"/>
                <a:gd name="connsiteX4" fmla="*/ 1521239 w 1537226"/>
                <a:gd name="connsiteY4" fmla="*/ 1239177 h 1763594"/>
                <a:gd name="connsiteX5" fmla="*/ 1468998 w 1537226"/>
                <a:gd name="connsiteY5" fmla="*/ 654362 h 1763594"/>
                <a:gd name="connsiteX6" fmla="*/ 1337412 w 1537226"/>
                <a:gd name="connsiteY6" fmla="*/ 136383 h 1763594"/>
                <a:gd name="connsiteX7" fmla="*/ 839572 w 1537226"/>
                <a:gd name="connsiteY7" fmla="*/ 2711 h 1763594"/>
                <a:gd name="connsiteX8" fmla="*/ 434989 w 1537226"/>
                <a:gd name="connsiteY8" fmla="*/ 253346 h 1763594"/>
                <a:gd name="connsiteX0" fmla="*/ 360357 w 1536743"/>
                <a:gd name="connsiteY0" fmla="*/ 534641 h 1782088"/>
                <a:gd name="connsiteX1" fmla="*/ 5 w 1536743"/>
                <a:gd name="connsiteY1" fmla="*/ 940200 h 1782088"/>
                <a:gd name="connsiteX2" fmla="*/ 367659 w 1536743"/>
                <a:gd name="connsiteY2" fmla="*/ 1508306 h 1782088"/>
                <a:gd name="connsiteX3" fmla="*/ 1186525 w 1536743"/>
                <a:gd name="connsiteY3" fmla="*/ 1775650 h 1782088"/>
                <a:gd name="connsiteX4" fmla="*/ 1520756 w 1536743"/>
                <a:gd name="connsiteY4" fmla="*/ 1257671 h 1782088"/>
                <a:gd name="connsiteX5" fmla="*/ 1468515 w 1536743"/>
                <a:gd name="connsiteY5" fmla="*/ 672856 h 1782088"/>
                <a:gd name="connsiteX6" fmla="*/ 1336929 w 1536743"/>
                <a:gd name="connsiteY6" fmla="*/ 154877 h 1782088"/>
                <a:gd name="connsiteX7" fmla="*/ 839089 w 1536743"/>
                <a:gd name="connsiteY7" fmla="*/ 21205 h 1782088"/>
                <a:gd name="connsiteX8" fmla="*/ 360357 w 1536743"/>
                <a:gd name="connsiteY8" fmla="*/ 534641 h 1782088"/>
                <a:gd name="connsiteX0" fmla="*/ 360355 w 1536741"/>
                <a:gd name="connsiteY0" fmla="*/ 534641 h 1782088"/>
                <a:gd name="connsiteX1" fmla="*/ 3 w 1536741"/>
                <a:gd name="connsiteY1" fmla="*/ 940200 h 1782088"/>
                <a:gd name="connsiteX2" fmla="*/ 367657 w 1536741"/>
                <a:gd name="connsiteY2" fmla="*/ 1508306 h 1782088"/>
                <a:gd name="connsiteX3" fmla="*/ 1186523 w 1536741"/>
                <a:gd name="connsiteY3" fmla="*/ 1775650 h 1782088"/>
                <a:gd name="connsiteX4" fmla="*/ 1520754 w 1536741"/>
                <a:gd name="connsiteY4" fmla="*/ 1257671 h 1782088"/>
                <a:gd name="connsiteX5" fmla="*/ 1468513 w 1536741"/>
                <a:gd name="connsiteY5" fmla="*/ 672856 h 1782088"/>
                <a:gd name="connsiteX6" fmla="*/ 1336927 w 1536741"/>
                <a:gd name="connsiteY6" fmla="*/ 154877 h 1782088"/>
                <a:gd name="connsiteX7" fmla="*/ 839087 w 1536741"/>
                <a:gd name="connsiteY7" fmla="*/ 21205 h 1782088"/>
                <a:gd name="connsiteX8" fmla="*/ 360355 w 1536741"/>
                <a:gd name="connsiteY8" fmla="*/ 534641 h 1782088"/>
                <a:gd name="connsiteX0" fmla="*/ 360355 w 1534770"/>
                <a:gd name="connsiteY0" fmla="*/ 553225 h 1800672"/>
                <a:gd name="connsiteX1" fmla="*/ 3 w 1534770"/>
                <a:gd name="connsiteY1" fmla="*/ 958784 h 1800672"/>
                <a:gd name="connsiteX2" fmla="*/ 367657 w 1534770"/>
                <a:gd name="connsiteY2" fmla="*/ 1526890 h 1800672"/>
                <a:gd name="connsiteX3" fmla="*/ 1186523 w 1534770"/>
                <a:gd name="connsiteY3" fmla="*/ 1794234 h 1800672"/>
                <a:gd name="connsiteX4" fmla="*/ 1520754 w 1534770"/>
                <a:gd name="connsiteY4" fmla="*/ 1276255 h 1800672"/>
                <a:gd name="connsiteX5" fmla="*/ 1468513 w 1534770"/>
                <a:gd name="connsiteY5" fmla="*/ 691440 h 1800672"/>
                <a:gd name="connsiteX6" fmla="*/ 1435794 w 1534770"/>
                <a:gd name="connsiteY6" fmla="*/ 107761 h 1800672"/>
                <a:gd name="connsiteX7" fmla="*/ 839087 w 1534770"/>
                <a:gd name="connsiteY7" fmla="*/ 39789 h 1800672"/>
                <a:gd name="connsiteX8" fmla="*/ 360355 w 1534770"/>
                <a:gd name="connsiteY8" fmla="*/ 553225 h 1800672"/>
                <a:gd name="connsiteX0" fmla="*/ 360355 w 1580585"/>
                <a:gd name="connsiteY0" fmla="*/ 553225 h 1880420"/>
                <a:gd name="connsiteX1" fmla="*/ 3 w 1580585"/>
                <a:gd name="connsiteY1" fmla="*/ 958784 h 1880420"/>
                <a:gd name="connsiteX2" fmla="*/ 367657 w 1580585"/>
                <a:gd name="connsiteY2" fmla="*/ 1526890 h 1880420"/>
                <a:gd name="connsiteX3" fmla="*/ 1186523 w 1580585"/>
                <a:gd name="connsiteY3" fmla="*/ 1794234 h 1880420"/>
                <a:gd name="connsiteX4" fmla="*/ 1570188 w 1580585"/>
                <a:gd name="connsiteY4" fmla="*/ 1785433 h 1880420"/>
                <a:gd name="connsiteX5" fmla="*/ 1468513 w 1580585"/>
                <a:gd name="connsiteY5" fmla="*/ 691440 h 1880420"/>
                <a:gd name="connsiteX6" fmla="*/ 1435794 w 1580585"/>
                <a:gd name="connsiteY6" fmla="*/ 107761 h 1880420"/>
                <a:gd name="connsiteX7" fmla="*/ 839087 w 1580585"/>
                <a:gd name="connsiteY7" fmla="*/ 39789 h 1880420"/>
                <a:gd name="connsiteX8" fmla="*/ 360355 w 1580585"/>
                <a:gd name="connsiteY8" fmla="*/ 553225 h 1880420"/>
                <a:gd name="connsiteX0" fmla="*/ 316588 w 1580732"/>
                <a:gd name="connsiteY0" fmla="*/ 359285 h 1867156"/>
                <a:gd name="connsiteX1" fmla="*/ 150 w 1580732"/>
                <a:gd name="connsiteY1" fmla="*/ 945520 h 1867156"/>
                <a:gd name="connsiteX2" fmla="*/ 367804 w 1580732"/>
                <a:gd name="connsiteY2" fmla="*/ 1513626 h 1867156"/>
                <a:gd name="connsiteX3" fmla="*/ 1186670 w 1580732"/>
                <a:gd name="connsiteY3" fmla="*/ 1780970 h 1867156"/>
                <a:gd name="connsiteX4" fmla="*/ 1570335 w 1580732"/>
                <a:gd name="connsiteY4" fmla="*/ 1772169 h 1867156"/>
                <a:gd name="connsiteX5" fmla="*/ 1468660 w 1580732"/>
                <a:gd name="connsiteY5" fmla="*/ 678176 h 1867156"/>
                <a:gd name="connsiteX6" fmla="*/ 1435941 w 1580732"/>
                <a:gd name="connsiteY6" fmla="*/ 94497 h 1867156"/>
                <a:gd name="connsiteX7" fmla="*/ 839234 w 1580732"/>
                <a:gd name="connsiteY7" fmla="*/ 26525 h 1867156"/>
                <a:gd name="connsiteX8" fmla="*/ 316588 w 1580732"/>
                <a:gd name="connsiteY8" fmla="*/ 359285 h 1867156"/>
                <a:gd name="connsiteX0" fmla="*/ 163575 w 1427719"/>
                <a:gd name="connsiteY0" fmla="*/ 359285 h 1867156"/>
                <a:gd name="connsiteX1" fmla="*/ 836 w 1427719"/>
                <a:gd name="connsiteY1" fmla="*/ 1076921 h 1867156"/>
                <a:gd name="connsiteX2" fmla="*/ 214791 w 1427719"/>
                <a:gd name="connsiteY2" fmla="*/ 1513626 h 1867156"/>
                <a:gd name="connsiteX3" fmla="*/ 1033657 w 1427719"/>
                <a:gd name="connsiteY3" fmla="*/ 1780970 h 1867156"/>
                <a:gd name="connsiteX4" fmla="*/ 1417322 w 1427719"/>
                <a:gd name="connsiteY4" fmla="*/ 1772169 h 1867156"/>
                <a:gd name="connsiteX5" fmla="*/ 1315647 w 1427719"/>
                <a:gd name="connsiteY5" fmla="*/ 678176 h 1867156"/>
                <a:gd name="connsiteX6" fmla="*/ 1282928 w 1427719"/>
                <a:gd name="connsiteY6" fmla="*/ 94497 h 1867156"/>
                <a:gd name="connsiteX7" fmla="*/ 686221 w 1427719"/>
                <a:gd name="connsiteY7" fmla="*/ 26525 h 1867156"/>
                <a:gd name="connsiteX8" fmla="*/ 163575 w 1427719"/>
                <a:gd name="connsiteY8" fmla="*/ 359285 h 1867156"/>
                <a:gd name="connsiteX0" fmla="*/ 163575 w 1426632"/>
                <a:gd name="connsiteY0" fmla="*/ 394322 h 1902193"/>
                <a:gd name="connsiteX1" fmla="*/ 836 w 1426632"/>
                <a:gd name="connsiteY1" fmla="*/ 1111958 h 1902193"/>
                <a:gd name="connsiteX2" fmla="*/ 214791 w 1426632"/>
                <a:gd name="connsiteY2" fmla="*/ 1548663 h 1902193"/>
                <a:gd name="connsiteX3" fmla="*/ 1033657 w 1426632"/>
                <a:gd name="connsiteY3" fmla="*/ 1816007 h 1902193"/>
                <a:gd name="connsiteX4" fmla="*/ 1417322 w 1426632"/>
                <a:gd name="connsiteY4" fmla="*/ 1807206 h 1902193"/>
                <a:gd name="connsiteX5" fmla="*/ 1315647 w 1426632"/>
                <a:gd name="connsiteY5" fmla="*/ 713213 h 1902193"/>
                <a:gd name="connsiteX6" fmla="*/ 1401843 w 1426632"/>
                <a:gd name="connsiteY6" fmla="*/ 63834 h 1902193"/>
                <a:gd name="connsiteX7" fmla="*/ 686221 w 1426632"/>
                <a:gd name="connsiteY7" fmla="*/ 61562 h 1902193"/>
                <a:gd name="connsiteX8" fmla="*/ 163575 w 1426632"/>
                <a:gd name="connsiteY8" fmla="*/ 394322 h 1902193"/>
                <a:gd name="connsiteX0" fmla="*/ 163575 w 1435249"/>
                <a:gd name="connsiteY0" fmla="*/ 394322 h 1885560"/>
                <a:gd name="connsiteX1" fmla="*/ 836 w 1435249"/>
                <a:gd name="connsiteY1" fmla="*/ 1111958 h 1885560"/>
                <a:gd name="connsiteX2" fmla="*/ 214791 w 1435249"/>
                <a:gd name="connsiteY2" fmla="*/ 1548663 h 1885560"/>
                <a:gd name="connsiteX3" fmla="*/ 1033657 w 1435249"/>
                <a:gd name="connsiteY3" fmla="*/ 1816007 h 1885560"/>
                <a:gd name="connsiteX4" fmla="*/ 1417322 w 1435249"/>
                <a:gd name="connsiteY4" fmla="*/ 1807206 h 1885560"/>
                <a:gd name="connsiteX5" fmla="*/ 1375103 w 1435249"/>
                <a:gd name="connsiteY5" fmla="*/ 943164 h 1885560"/>
                <a:gd name="connsiteX6" fmla="*/ 1401843 w 1435249"/>
                <a:gd name="connsiteY6" fmla="*/ 63834 h 1885560"/>
                <a:gd name="connsiteX7" fmla="*/ 686221 w 1435249"/>
                <a:gd name="connsiteY7" fmla="*/ 61562 h 1885560"/>
                <a:gd name="connsiteX8" fmla="*/ 163575 w 1435249"/>
                <a:gd name="connsiteY8" fmla="*/ 394322 h 1885560"/>
                <a:gd name="connsiteX0" fmla="*/ 128947 w 1438213"/>
                <a:gd name="connsiteY0" fmla="*/ 345176 h 1883146"/>
                <a:gd name="connsiteX1" fmla="*/ 3802 w 1438213"/>
                <a:gd name="connsiteY1" fmla="*/ 1109544 h 1883146"/>
                <a:gd name="connsiteX2" fmla="*/ 217757 w 1438213"/>
                <a:gd name="connsiteY2" fmla="*/ 1546249 h 1883146"/>
                <a:gd name="connsiteX3" fmla="*/ 1036623 w 1438213"/>
                <a:gd name="connsiteY3" fmla="*/ 1813593 h 1883146"/>
                <a:gd name="connsiteX4" fmla="*/ 1420288 w 1438213"/>
                <a:gd name="connsiteY4" fmla="*/ 1804792 h 1883146"/>
                <a:gd name="connsiteX5" fmla="*/ 1378069 w 1438213"/>
                <a:gd name="connsiteY5" fmla="*/ 940750 h 1883146"/>
                <a:gd name="connsiteX6" fmla="*/ 1404809 w 1438213"/>
                <a:gd name="connsiteY6" fmla="*/ 61420 h 1883146"/>
                <a:gd name="connsiteX7" fmla="*/ 689187 w 1438213"/>
                <a:gd name="connsiteY7" fmla="*/ 59148 h 1883146"/>
                <a:gd name="connsiteX8" fmla="*/ 128947 w 1438213"/>
                <a:gd name="connsiteY8" fmla="*/ 345176 h 1883146"/>
                <a:gd name="connsiteX0" fmla="*/ 126587 w 1435854"/>
                <a:gd name="connsiteY0" fmla="*/ 353278 h 1891248"/>
                <a:gd name="connsiteX1" fmla="*/ 1442 w 1435854"/>
                <a:gd name="connsiteY1" fmla="*/ 1117646 h 1891248"/>
                <a:gd name="connsiteX2" fmla="*/ 215397 w 1435854"/>
                <a:gd name="connsiteY2" fmla="*/ 1554351 h 1891248"/>
                <a:gd name="connsiteX3" fmla="*/ 1034263 w 1435854"/>
                <a:gd name="connsiteY3" fmla="*/ 1821695 h 1891248"/>
                <a:gd name="connsiteX4" fmla="*/ 1417928 w 1435854"/>
                <a:gd name="connsiteY4" fmla="*/ 1812894 h 1891248"/>
                <a:gd name="connsiteX5" fmla="*/ 1375709 w 1435854"/>
                <a:gd name="connsiteY5" fmla="*/ 948852 h 1891248"/>
                <a:gd name="connsiteX6" fmla="*/ 1402449 w 1435854"/>
                <a:gd name="connsiteY6" fmla="*/ 69522 h 1891248"/>
                <a:gd name="connsiteX7" fmla="*/ 221605 w 1435854"/>
                <a:gd name="connsiteY7" fmla="*/ 47778 h 1891248"/>
                <a:gd name="connsiteX8" fmla="*/ 126587 w 1435854"/>
                <a:gd name="connsiteY8" fmla="*/ 353278 h 1891248"/>
                <a:gd name="connsiteX0" fmla="*/ 35803 w 1453152"/>
                <a:gd name="connsiteY0" fmla="*/ 439993 h 1896181"/>
                <a:gd name="connsiteX1" fmla="*/ 18740 w 1453152"/>
                <a:gd name="connsiteY1" fmla="*/ 1122579 h 1896181"/>
                <a:gd name="connsiteX2" fmla="*/ 232695 w 1453152"/>
                <a:gd name="connsiteY2" fmla="*/ 1559284 h 1896181"/>
                <a:gd name="connsiteX3" fmla="*/ 1051561 w 1453152"/>
                <a:gd name="connsiteY3" fmla="*/ 1826628 h 1896181"/>
                <a:gd name="connsiteX4" fmla="*/ 1435226 w 1453152"/>
                <a:gd name="connsiteY4" fmla="*/ 1817827 h 1896181"/>
                <a:gd name="connsiteX5" fmla="*/ 1393007 w 1453152"/>
                <a:gd name="connsiteY5" fmla="*/ 953785 h 1896181"/>
                <a:gd name="connsiteX6" fmla="*/ 1419747 w 1453152"/>
                <a:gd name="connsiteY6" fmla="*/ 74455 h 1896181"/>
                <a:gd name="connsiteX7" fmla="*/ 238903 w 1453152"/>
                <a:gd name="connsiteY7" fmla="*/ 52711 h 1896181"/>
                <a:gd name="connsiteX8" fmla="*/ 35803 w 1453152"/>
                <a:gd name="connsiteY8" fmla="*/ 439993 h 1896181"/>
                <a:gd name="connsiteX0" fmla="*/ 35803 w 1447873"/>
                <a:gd name="connsiteY0" fmla="*/ 439993 h 1952840"/>
                <a:gd name="connsiteX1" fmla="*/ 18740 w 1447873"/>
                <a:gd name="connsiteY1" fmla="*/ 1122579 h 1952840"/>
                <a:gd name="connsiteX2" fmla="*/ 232695 w 1447873"/>
                <a:gd name="connsiteY2" fmla="*/ 1559284 h 1952840"/>
                <a:gd name="connsiteX3" fmla="*/ 1130848 w 1447873"/>
                <a:gd name="connsiteY3" fmla="*/ 1925181 h 1952840"/>
                <a:gd name="connsiteX4" fmla="*/ 1435226 w 1447873"/>
                <a:gd name="connsiteY4" fmla="*/ 1817827 h 1952840"/>
                <a:gd name="connsiteX5" fmla="*/ 1393007 w 1447873"/>
                <a:gd name="connsiteY5" fmla="*/ 953785 h 1952840"/>
                <a:gd name="connsiteX6" fmla="*/ 1419747 w 1447873"/>
                <a:gd name="connsiteY6" fmla="*/ 74455 h 1952840"/>
                <a:gd name="connsiteX7" fmla="*/ 238903 w 1447873"/>
                <a:gd name="connsiteY7" fmla="*/ 52711 h 1952840"/>
                <a:gd name="connsiteX8" fmla="*/ 35803 w 1447873"/>
                <a:gd name="connsiteY8" fmla="*/ 439993 h 1952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47873" h="1952840">
                  <a:moveTo>
                    <a:pt x="35803" y="439993"/>
                  </a:moveTo>
                  <a:cubicBezTo>
                    <a:pt x="-891" y="618304"/>
                    <a:pt x="-14075" y="936031"/>
                    <a:pt x="18740" y="1122579"/>
                  </a:cubicBezTo>
                  <a:cubicBezTo>
                    <a:pt x="51555" y="1309127"/>
                    <a:pt x="47344" y="1425517"/>
                    <a:pt x="232695" y="1559284"/>
                  </a:cubicBezTo>
                  <a:cubicBezTo>
                    <a:pt x="418046" y="1693051"/>
                    <a:pt x="930426" y="1882091"/>
                    <a:pt x="1130848" y="1925181"/>
                  </a:cubicBezTo>
                  <a:cubicBezTo>
                    <a:pt x="1331270" y="1968271"/>
                    <a:pt x="1391533" y="1979726"/>
                    <a:pt x="1435226" y="1817827"/>
                  </a:cubicBezTo>
                  <a:cubicBezTo>
                    <a:pt x="1478919" y="1655928"/>
                    <a:pt x="1395587" y="1244347"/>
                    <a:pt x="1393007" y="953785"/>
                  </a:cubicBezTo>
                  <a:cubicBezTo>
                    <a:pt x="1390427" y="663223"/>
                    <a:pt x="1458740" y="183063"/>
                    <a:pt x="1419747" y="74455"/>
                  </a:cubicBezTo>
                  <a:cubicBezTo>
                    <a:pt x="1380754" y="-34153"/>
                    <a:pt x="469560" y="-8212"/>
                    <a:pt x="238903" y="52711"/>
                  </a:cubicBezTo>
                  <a:cubicBezTo>
                    <a:pt x="8246" y="113634"/>
                    <a:pt x="72497" y="261682"/>
                    <a:pt x="35803" y="439993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9CDFF9"/>
                </a:gs>
                <a:gs pos="100000">
                  <a:schemeClr val="bg1"/>
                </a:gs>
                <a:gs pos="59000">
                  <a:schemeClr val="accent5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374" name="Group 373">
              <a:extLst>
                <a:ext uri="{FF2B5EF4-FFF2-40B4-BE49-F238E27FC236}">
                  <a16:creationId xmlns:a16="http://schemas.microsoft.com/office/drawing/2014/main" id="{96BCCD85-1D07-EF4E-A878-EC23CD23096A}"/>
                </a:ext>
              </a:extLst>
            </p:cNvPr>
            <p:cNvGrpSpPr/>
            <p:nvPr/>
          </p:nvGrpSpPr>
          <p:grpSpPr>
            <a:xfrm>
              <a:off x="10900911" y="3897954"/>
              <a:ext cx="687393" cy="721548"/>
              <a:chOff x="5203089" y="1751190"/>
              <a:chExt cx="858331" cy="662414"/>
            </a:xfrm>
          </p:grpSpPr>
          <p:sp>
            <p:nvSpPr>
              <p:cNvPr id="382" name="Freeform 381">
                <a:extLst>
                  <a:ext uri="{FF2B5EF4-FFF2-40B4-BE49-F238E27FC236}">
                    <a16:creationId xmlns:a16="http://schemas.microsoft.com/office/drawing/2014/main" id="{D6FAD5AB-6E93-5E47-BE32-4993FD767B8F}"/>
                  </a:ext>
                </a:extLst>
              </p:cNvPr>
              <p:cNvSpPr/>
              <p:nvPr/>
            </p:nvSpPr>
            <p:spPr>
              <a:xfrm>
                <a:off x="5536769" y="1751190"/>
                <a:ext cx="524651" cy="662124"/>
              </a:xfrm>
              <a:custGeom>
                <a:avLst/>
                <a:gdLst>
                  <a:gd name="connsiteX0" fmla="*/ 3618 w 651290"/>
                  <a:gd name="connsiteY0" fmla="*/ 492070 h 492070"/>
                  <a:gd name="connsiteX1" fmla="*/ 0 w 651290"/>
                  <a:gd name="connsiteY1" fmla="*/ 141108 h 492070"/>
                  <a:gd name="connsiteX2" fmla="*/ 423338 w 651290"/>
                  <a:gd name="connsiteY2" fmla="*/ 0 h 492070"/>
                  <a:gd name="connsiteX3" fmla="*/ 647672 w 651290"/>
                  <a:gd name="connsiteY3" fmla="*/ 57891 h 492070"/>
                  <a:gd name="connsiteX4" fmla="*/ 651290 w 651290"/>
                  <a:gd name="connsiteY4" fmla="*/ 492070 h 492070"/>
                  <a:gd name="connsiteX5" fmla="*/ 3618 w 651290"/>
                  <a:gd name="connsiteY5" fmla="*/ 492070 h 492070"/>
                  <a:gd name="connsiteX0" fmla="*/ 3618 w 651290"/>
                  <a:gd name="connsiteY0" fmla="*/ 593378 h 593378"/>
                  <a:gd name="connsiteX1" fmla="*/ 0 w 651290"/>
                  <a:gd name="connsiteY1" fmla="*/ 242416 h 593378"/>
                  <a:gd name="connsiteX2" fmla="*/ 423338 w 651290"/>
                  <a:gd name="connsiteY2" fmla="*/ 101308 h 593378"/>
                  <a:gd name="connsiteX3" fmla="*/ 647672 w 651290"/>
                  <a:gd name="connsiteY3" fmla="*/ 0 h 593378"/>
                  <a:gd name="connsiteX4" fmla="*/ 651290 w 651290"/>
                  <a:gd name="connsiteY4" fmla="*/ 593378 h 593378"/>
                  <a:gd name="connsiteX5" fmla="*/ 3618 w 651290"/>
                  <a:gd name="connsiteY5" fmla="*/ 593378 h 593378"/>
                  <a:gd name="connsiteX0" fmla="*/ 3618 w 651290"/>
                  <a:gd name="connsiteY0" fmla="*/ 662124 h 662124"/>
                  <a:gd name="connsiteX1" fmla="*/ 0 w 651290"/>
                  <a:gd name="connsiteY1" fmla="*/ 311162 h 662124"/>
                  <a:gd name="connsiteX2" fmla="*/ 376300 w 651290"/>
                  <a:gd name="connsiteY2" fmla="*/ 0 h 662124"/>
                  <a:gd name="connsiteX3" fmla="*/ 647672 w 651290"/>
                  <a:gd name="connsiteY3" fmla="*/ 68746 h 662124"/>
                  <a:gd name="connsiteX4" fmla="*/ 651290 w 651290"/>
                  <a:gd name="connsiteY4" fmla="*/ 662124 h 662124"/>
                  <a:gd name="connsiteX5" fmla="*/ 3618 w 651290"/>
                  <a:gd name="connsiteY5" fmla="*/ 662124 h 662124"/>
                  <a:gd name="connsiteX0" fmla="*/ 0 w 647672"/>
                  <a:gd name="connsiteY0" fmla="*/ 662124 h 662124"/>
                  <a:gd name="connsiteX1" fmla="*/ 123021 w 647672"/>
                  <a:gd name="connsiteY1" fmla="*/ 83217 h 662124"/>
                  <a:gd name="connsiteX2" fmla="*/ 372682 w 647672"/>
                  <a:gd name="connsiteY2" fmla="*/ 0 h 662124"/>
                  <a:gd name="connsiteX3" fmla="*/ 644054 w 647672"/>
                  <a:gd name="connsiteY3" fmla="*/ 68746 h 662124"/>
                  <a:gd name="connsiteX4" fmla="*/ 647672 w 647672"/>
                  <a:gd name="connsiteY4" fmla="*/ 662124 h 662124"/>
                  <a:gd name="connsiteX5" fmla="*/ 0 w 647672"/>
                  <a:gd name="connsiteY5" fmla="*/ 662124 h 662124"/>
                  <a:gd name="connsiteX0" fmla="*/ 7238 w 524651"/>
                  <a:gd name="connsiteY0" fmla="*/ 669360 h 669360"/>
                  <a:gd name="connsiteX1" fmla="*/ 0 w 524651"/>
                  <a:gd name="connsiteY1" fmla="*/ 83217 h 669360"/>
                  <a:gd name="connsiteX2" fmla="*/ 249661 w 524651"/>
                  <a:gd name="connsiteY2" fmla="*/ 0 h 669360"/>
                  <a:gd name="connsiteX3" fmla="*/ 521033 w 524651"/>
                  <a:gd name="connsiteY3" fmla="*/ 68746 h 669360"/>
                  <a:gd name="connsiteX4" fmla="*/ 524651 w 524651"/>
                  <a:gd name="connsiteY4" fmla="*/ 662124 h 669360"/>
                  <a:gd name="connsiteX5" fmla="*/ 7238 w 524651"/>
                  <a:gd name="connsiteY5" fmla="*/ 669360 h 669360"/>
                  <a:gd name="connsiteX0" fmla="*/ 438 w 528706"/>
                  <a:gd name="connsiteY0" fmla="*/ 665742 h 665742"/>
                  <a:gd name="connsiteX1" fmla="*/ 4055 w 528706"/>
                  <a:gd name="connsiteY1" fmla="*/ 83217 h 665742"/>
                  <a:gd name="connsiteX2" fmla="*/ 253716 w 528706"/>
                  <a:gd name="connsiteY2" fmla="*/ 0 h 665742"/>
                  <a:gd name="connsiteX3" fmla="*/ 525088 w 528706"/>
                  <a:gd name="connsiteY3" fmla="*/ 68746 h 665742"/>
                  <a:gd name="connsiteX4" fmla="*/ 528706 w 528706"/>
                  <a:gd name="connsiteY4" fmla="*/ 662124 h 665742"/>
                  <a:gd name="connsiteX5" fmla="*/ 438 w 528706"/>
                  <a:gd name="connsiteY5" fmla="*/ 665742 h 665742"/>
                  <a:gd name="connsiteX0" fmla="*/ 155 w 546514"/>
                  <a:gd name="connsiteY0" fmla="*/ 662124 h 662124"/>
                  <a:gd name="connsiteX1" fmla="*/ 21863 w 546514"/>
                  <a:gd name="connsiteY1" fmla="*/ 83217 h 662124"/>
                  <a:gd name="connsiteX2" fmla="*/ 271524 w 546514"/>
                  <a:gd name="connsiteY2" fmla="*/ 0 h 662124"/>
                  <a:gd name="connsiteX3" fmla="*/ 542896 w 546514"/>
                  <a:gd name="connsiteY3" fmla="*/ 68746 h 662124"/>
                  <a:gd name="connsiteX4" fmla="*/ 546514 w 546514"/>
                  <a:gd name="connsiteY4" fmla="*/ 662124 h 662124"/>
                  <a:gd name="connsiteX5" fmla="*/ 155 w 546514"/>
                  <a:gd name="connsiteY5" fmla="*/ 662124 h 662124"/>
                  <a:gd name="connsiteX0" fmla="*/ 10856 w 524651"/>
                  <a:gd name="connsiteY0" fmla="*/ 658506 h 662124"/>
                  <a:gd name="connsiteX1" fmla="*/ 0 w 524651"/>
                  <a:gd name="connsiteY1" fmla="*/ 83217 h 662124"/>
                  <a:gd name="connsiteX2" fmla="*/ 249661 w 524651"/>
                  <a:gd name="connsiteY2" fmla="*/ 0 h 662124"/>
                  <a:gd name="connsiteX3" fmla="*/ 521033 w 524651"/>
                  <a:gd name="connsiteY3" fmla="*/ 68746 h 662124"/>
                  <a:gd name="connsiteX4" fmla="*/ 524651 w 524651"/>
                  <a:gd name="connsiteY4" fmla="*/ 662124 h 662124"/>
                  <a:gd name="connsiteX5" fmla="*/ 10856 w 524651"/>
                  <a:gd name="connsiteY5" fmla="*/ 658506 h 662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24651" h="662124">
                    <a:moveTo>
                      <a:pt x="10856" y="658506"/>
                    </a:moveTo>
                    <a:cubicBezTo>
                      <a:pt x="8443" y="463125"/>
                      <a:pt x="2413" y="278598"/>
                      <a:pt x="0" y="83217"/>
                    </a:cubicBezTo>
                    <a:lnTo>
                      <a:pt x="249661" y="0"/>
                    </a:lnTo>
                    <a:lnTo>
                      <a:pt x="521033" y="68746"/>
                    </a:lnTo>
                    <a:lnTo>
                      <a:pt x="524651" y="662124"/>
                    </a:lnTo>
                    <a:lnTo>
                      <a:pt x="10856" y="658506"/>
                    </a:lnTo>
                    <a:close/>
                  </a:path>
                </a:pathLst>
              </a:custGeom>
              <a:solidFill>
                <a:srgbClr val="E0EBF1"/>
              </a:solidFill>
              <a:ln w="12700">
                <a:solidFill>
                  <a:srgbClr val="0000A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383" name="Freeform 382">
                <a:extLst>
                  <a:ext uri="{FF2B5EF4-FFF2-40B4-BE49-F238E27FC236}">
                    <a16:creationId xmlns:a16="http://schemas.microsoft.com/office/drawing/2014/main" id="{2A115C8B-7EC0-084D-A3CF-7AEF0487F301}"/>
                  </a:ext>
                </a:extLst>
              </p:cNvPr>
              <p:cNvSpPr/>
              <p:nvPr/>
            </p:nvSpPr>
            <p:spPr>
              <a:xfrm>
                <a:off x="5203089" y="1921244"/>
                <a:ext cx="651290" cy="492070"/>
              </a:xfrm>
              <a:custGeom>
                <a:avLst/>
                <a:gdLst>
                  <a:gd name="connsiteX0" fmla="*/ 3618 w 651290"/>
                  <a:gd name="connsiteY0" fmla="*/ 492070 h 492070"/>
                  <a:gd name="connsiteX1" fmla="*/ 0 w 651290"/>
                  <a:gd name="connsiteY1" fmla="*/ 141108 h 492070"/>
                  <a:gd name="connsiteX2" fmla="*/ 423338 w 651290"/>
                  <a:gd name="connsiteY2" fmla="*/ 0 h 492070"/>
                  <a:gd name="connsiteX3" fmla="*/ 647672 w 651290"/>
                  <a:gd name="connsiteY3" fmla="*/ 57891 h 492070"/>
                  <a:gd name="connsiteX4" fmla="*/ 651290 w 651290"/>
                  <a:gd name="connsiteY4" fmla="*/ 492070 h 492070"/>
                  <a:gd name="connsiteX5" fmla="*/ 3618 w 651290"/>
                  <a:gd name="connsiteY5" fmla="*/ 492070 h 4920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51290" h="492070">
                    <a:moveTo>
                      <a:pt x="3618" y="492070"/>
                    </a:moveTo>
                    <a:lnTo>
                      <a:pt x="0" y="141108"/>
                    </a:lnTo>
                    <a:lnTo>
                      <a:pt x="423338" y="0"/>
                    </a:lnTo>
                    <a:lnTo>
                      <a:pt x="647672" y="57891"/>
                    </a:lnTo>
                    <a:lnTo>
                      <a:pt x="651290" y="492070"/>
                    </a:lnTo>
                    <a:lnTo>
                      <a:pt x="3618" y="492070"/>
                    </a:lnTo>
                    <a:close/>
                  </a:path>
                </a:pathLst>
              </a:custGeom>
              <a:solidFill>
                <a:srgbClr val="E0EBF1"/>
              </a:solidFill>
              <a:ln w="12700">
                <a:solidFill>
                  <a:srgbClr val="0000A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384" name="Straight Connector 383">
                <a:extLst>
                  <a:ext uri="{FF2B5EF4-FFF2-40B4-BE49-F238E27FC236}">
                    <a16:creationId xmlns:a16="http://schemas.microsoft.com/office/drawing/2014/main" id="{16F8043F-8502-904C-9632-B3658D71B8BE}"/>
                  </a:ext>
                </a:extLst>
              </p:cNvPr>
              <p:cNvCxnSpPr/>
              <p:nvPr/>
            </p:nvCxnSpPr>
            <p:spPr>
              <a:xfrm flipV="1">
                <a:off x="5270526" y="2029553"/>
                <a:ext cx="295249" cy="73468"/>
              </a:xfrm>
              <a:prstGeom prst="line">
                <a:avLst/>
              </a:prstGeom>
              <a:ln w="44450"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5" name="Straight Connector 384">
                <a:extLst>
                  <a:ext uri="{FF2B5EF4-FFF2-40B4-BE49-F238E27FC236}">
                    <a16:creationId xmlns:a16="http://schemas.microsoft.com/office/drawing/2014/main" id="{B4B3A6DE-2E70-F74C-8CA1-13247C912682}"/>
                  </a:ext>
                </a:extLst>
              </p:cNvPr>
              <p:cNvCxnSpPr/>
              <p:nvPr/>
            </p:nvCxnSpPr>
            <p:spPr>
              <a:xfrm flipV="1">
                <a:off x="5275406" y="2261710"/>
                <a:ext cx="290369" cy="16752"/>
              </a:xfrm>
              <a:prstGeom prst="line">
                <a:avLst/>
              </a:prstGeom>
              <a:ln w="44450"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Straight Connector 385">
                <a:extLst>
                  <a:ext uri="{FF2B5EF4-FFF2-40B4-BE49-F238E27FC236}">
                    <a16:creationId xmlns:a16="http://schemas.microsoft.com/office/drawing/2014/main" id="{4B9DB078-BD58-F64A-B873-E1187205EB94}"/>
                  </a:ext>
                </a:extLst>
              </p:cNvPr>
              <p:cNvCxnSpPr/>
              <p:nvPr/>
            </p:nvCxnSpPr>
            <p:spPr>
              <a:xfrm flipV="1">
                <a:off x="5275406" y="2151772"/>
                <a:ext cx="290369" cy="48402"/>
              </a:xfrm>
              <a:prstGeom prst="line">
                <a:avLst/>
              </a:prstGeom>
              <a:ln w="44450"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Straight Connector 386">
                <a:extLst>
                  <a:ext uri="{FF2B5EF4-FFF2-40B4-BE49-F238E27FC236}">
                    <a16:creationId xmlns:a16="http://schemas.microsoft.com/office/drawing/2014/main" id="{D321DD82-9D22-0B49-ADF9-8BE310E97E71}"/>
                  </a:ext>
                </a:extLst>
              </p:cNvPr>
              <p:cNvCxnSpPr/>
              <p:nvPr/>
            </p:nvCxnSpPr>
            <p:spPr>
              <a:xfrm>
                <a:off x="5270094" y="2354086"/>
                <a:ext cx="295681" cy="0"/>
              </a:xfrm>
              <a:prstGeom prst="line">
                <a:avLst/>
              </a:prstGeom>
              <a:ln w="44450"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8" name="Straight Connector 387">
                <a:extLst>
                  <a:ext uri="{FF2B5EF4-FFF2-40B4-BE49-F238E27FC236}">
                    <a16:creationId xmlns:a16="http://schemas.microsoft.com/office/drawing/2014/main" id="{18A2FB0C-53B9-5248-AA65-9BA9B429FC4C}"/>
                  </a:ext>
                </a:extLst>
              </p:cNvPr>
              <p:cNvCxnSpPr/>
              <p:nvPr/>
            </p:nvCxnSpPr>
            <p:spPr>
              <a:xfrm flipV="1">
                <a:off x="5950242" y="1866900"/>
                <a:ext cx="0" cy="465273"/>
              </a:xfrm>
              <a:prstGeom prst="line">
                <a:avLst/>
              </a:prstGeom>
              <a:ln w="44450">
                <a:solidFill>
                  <a:schemeClr val="bg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9" name="Straight Connector 388">
                <a:extLst>
                  <a:ext uri="{FF2B5EF4-FFF2-40B4-BE49-F238E27FC236}">
                    <a16:creationId xmlns:a16="http://schemas.microsoft.com/office/drawing/2014/main" id="{44FBB965-69F3-F546-AE9F-4AD14078F37E}"/>
                  </a:ext>
                </a:extLst>
              </p:cNvPr>
              <p:cNvCxnSpPr/>
              <p:nvPr/>
            </p:nvCxnSpPr>
            <p:spPr>
              <a:xfrm>
                <a:off x="5628589" y="1936750"/>
                <a:ext cx="0" cy="476854"/>
              </a:xfrm>
              <a:prstGeom prst="line">
                <a:avLst/>
              </a:prstGeom>
              <a:ln w="15875">
                <a:solidFill>
                  <a:srgbClr val="0000A8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1" name="Group 390">
              <a:extLst>
                <a:ext uri="{FF2B5EF4-FFF2-40B4-BE49-F238E27FC236}">
                  <a16:creationId xmlns:a16="http://schemas.microsoft.com/office/drawing/2014/main" id="{BDA3EF41-5873-7D4B-8A04-F8D62DFD2DB6}"/>
                </a:ext>
              </a:extLst>
            </p:cNvPr>
            <p:cNvGrpSpPr/>
            <p:nvPr/>
          </p:nvGrpSpPr>
          <p:grpSpPr>
            <a:xfrm>
              <a:off x="10834382" y="3164075"/>
              <a:ext cx="594613" cy="648336"/>
              <a:chOff x="5203089" y="1751190"/>
              <a:chExt cx="858331" cy="662414"/>
            </a:xfrm>
          </p:grpSpPr>
          <p:sp>
            <p:nvSpPr>
              <p:cNvPr id="399" name="Freeform 398">
                <a:extLst>
                  <a:ext uri="{FF2B5EF4-FFF2-40B4-BE49-F238E27FC236}">
                    <a16:creationId xmlns:a16="http://schemas.microsoft.com/office/drawing/2014/main" id="{325473B9-6F55-684D-B22D-FF70325540CE}"/>
                  </a:ext>
                </a:extLst>
              </p:cNvPr>
              <p:cNvSpPr/>
              <p:nvPr/>
            </p:nvSpPr>
            <p:spPr>
              <a:xfrm>
                <a:off x="5536769" y="1751190"/>
                <a:ext cx="524651" cy="662124"/>
              </a:xfrm>
              <a:custGeom>
                <a:avLst/>
                <a:gdLst>
                  <a:gd name="connsiteX0" fmla="*/ 3618 w 651290"/>
                  <a:gd name="connsiteY0" fmla="*/ 492070 h 492070"/>
                  <a:gd name="connsiteX1" fmla="*/ 0 w 651290"/>
                  <a:gd name="connsiteY1" fmla="*/ 141108 h 492070"/>
                  <a:gd name="connsiteX2" fmla="*/ 423338 w 651290"/>
                  <a:gd name="connsiteY2" fmla="*/ 0 h 492070"/>
                  <a:gd name="connsiteX3" fmla="*/ 647672 w 651290"/>
                  <a:gd name="connsiteY3" fmla="*/ 57891 h 492070"/>
                  <a:gd name="connsiteX4" fmla="*/ 651290 w 651290"/>
                  <a:gd name="connsiteY4" fmla="*/ 492070 h 492070"/>
                  <a:gd name="connsiteX5" fmla="*/ 3618 w 651290"/>
                  <a:gd name="connsiteY5" fmla="*/ 492070 h 492070"/>
                  <a:gd name="connsiteX0" fmla="*/ 3618 w 651290"/>
                  <a:gd name="connsiteY0" fmla="*/ 593378 h 593378"/>
                  <a:gd name="connsiteX1" fmla="*/ 0 w 651290"/>
                  <a:gd name="connsiteY1" fmla="*/ 242416 h 593378"/>
                  <a:gd name="connsiteX2" fmla="*/ 423338 w 651290"/>
                  <a:gd name="connsiteY2" fmla="*/ 101308 h 593378"/>
                  <a:gd name="connsiteX3" fmla="*/ 647672 w 651290"/>
                  <a:gd name="connsiteY3" fmla="*/ 0 h 593378"/>
                  <a:gd name="connsiteX4" fmla="*/ 651290 w 651290"/>
                  <a:gd name="connsiteY4" fmla="*/ 593378 h 593378"/>
                  <a:gd name="connsiteX5" fmla="*/ 3618 w 651290"/>
                  <a:gd name="connsiteY5" fmla="*/ 593378 h 593378"/>
                  <a:gd name="connsiteX0" fmla="*/ 3618 w 651290"/>
                  <a:gd name="connsiteY0" fmla="*/ 662124 h 662124"/>
                  <a:gd name="connsiteX1" fmla="*/ 0 w 651290"/>
                  <a:gd name="connsiteY1" fmla="*/ 311162 h 662124"/>
                  <a:gd name="connsiteX2" fmla="*/ 376300 w 651290"/>
                  <a:gd name="connsiteY2" fmla="*/ 0 h 662124"/>
                  <a:gd name="connsiteX3" fmla="*/ 647672 w 651290"/>
                  <a:gd name="connsiteY3" fmla="*/ 68746 h 662124"/>
                  <a:gd name="connsiteX4" fmla="*/ 651290 w 651290"/>
                  <a:gd name="connsiteY4" fmla="*/ 662124 h 662124"/>
                  <a:gd name="connsiteX5" fmla="*/ 3618 w 651290"/>
                  <a:gd name="connsiteY5" fmla="*/ 662124 h 662124"/>
                  <a:gd name="connsiteX0" fmla="*/ 0 w 647672"/>
                  <a:gd name="connsiteY0" fmla="*/ 662124 h 662124"/>
                  <a:gd name="connsiteX1" fmla="*/ 123021 w 647672"/>
                  <a:gd name="connsiteY1" fmla="*/ 83217 h 662124"/>
                  <a:gd name="connsiteX2" fmla="*/ 372682 w 647672"/>
                  <a:gd name="connsiteY2" fmla="*/ 0 h 662124"/>
                  <a:gd name="connsiteX3" fmla="*/ 644054 w 647672"/>
                  <a:gd name="connsiteY3" fmla="*/ 68746 h 662124"/>
                  <a:gd name="connsiteX4" fmla="*/ 647672 w 647672"/>
                  <a:gd name="connsiteY4" fmla="*/ 662124 h 662124"/>
                  <a:gd name="connsiteX5" fmla="*/ 0 w 647672"/>
                  <a:gd name="connsiteY5" fmla="*/ 662124 h 662124"/>
                  <a:gd name="connsiteX0" fmla="*/ 7238 w 524651"/>
                  <a:gd name="connsiteY0" fmla="*/ 669360 h 669360"/>
                  <a:gd name="connsiteX1" fmla="*/ 0 w 524651"/>
                  <a:gd name="connsiteY1" fmla="*/ 83217 h 669360"/>
                  <a:gd name="connsiteX2" fmla="*/ 249661 w 524651"/>
                  <a:gd name="connsiteY2" fmla="*/ 0 h 669360"/>
                  <a:gd name="connsiteX3" fmla="*/ 521033 w 524651"/>
                  <a:gd name="connsiteY3" fmla="*/ 68746 h 669360"/>
                  <a:gd name="connsiteX4" fmla="*/ 524651 w 524651"/>
                  <a:gd name="connsiteY4" fmla="*/ 662124 h 669360"/>
                  <a:gd name="connsiteX5" fmla="*/ 7238 w 524651"/>
                  <a:gd name="connsiteY5" fmla="*/ 669360 h 669360"/>
                  <a:gd name="connsiteX0" fmla="*/ 438 w 528706"/>
                  <a:gd name="connsiteY0" fmla="*/ 665742 h 665742"/>
                  <a:gd name="connsiteX1" fmla="*/ 4055 w 528706"/>
                  <a:gd name="connsiteY1" fmla="*/ 83217 h 665742"/>
                  <a:gd name="connsiteX2" fmla="*/ 253716 w 528706"/>
                  <a:gd name="connsiteY2" fmla="*/ 0 h 665742"/>
                  <a:gd name="connsiteX3" fmla="*/ 525088 w 528706"/>
                  <a:gd name="connsiteY3" fmla="*/ 68746 h 665742"/>
                  <a:gd name="connsiteX4" fmla="*/ 528706 w 528706"/>
                  <a:gd name="connsiteY4" fmla="*/ 662124 h 665742"/>
                  <a:gd name="connsiteX5" fmla="*/ 438 w 528706"/>
                  <a:gd name="connsiteY5" fmla="*/ 665742 h 665742"/>
                  <a:gd name="connsiteX0" fmla="*/ 155 w 546514"/>
                  <a:gd name="connsiteY0" fmla="*/ 662124 h 662124"/>
                  <a:gd name="connsiteX1" fmla="*/ 21863 w 546514"/>
                  <a:gd name="connsiteY1" fmla="*/ 83217 h 662124"/>
                  <a:gd name="connsiteX2" fmla="*/ 271524 w 546514"/>
                  <a:gd name="connsiteY2" fmla="*/ 0 h 662124"/>
                  <a:gd name="connsiteX3" fmla="*/ 542896 w 546514"/>
                  <a:gd name="connsiteY3" fmla="*/ 68746 h 662124"/>
                  <a:gd name="connsiteX4" fmla="*/ 546514 w 546514"/>
                  <a:gd name="connsiteY4" fmla="*/ 662124 h 662124"/>
                  <a:gd name="connsiteX5" fmla="*/ 155 w 546514"/>
                  <a:gd name="connsiteY5" fmla="*/ 662124 h 662124"/>
                  <a:gd name="connsiteX0" fmla="*/ 10856 w 524651"/>
                  <a:gd name="connsiteY0" fmla="*/ 658506 h 662124"/>
                  <a:gd name="connsiteX1" fmla="*/ 0 w 524651"/>
                  <a:gd name="connsiteY1" fmla="*/ 83217 h 662124"/>
                  <a:gd name="connsiteX2" fmla="*/ 249661 w 524651"/>
                  <a:gd name="connsiteY2" fmla="*/ 0 h 662124"/>
                  <a:gd name="connsiteX3" fmla="*/ 521033 w 524651"/>
                  <a:gd name="connsiteY3" fmla="*/ 68746 h 662124"/>
                  <a:gd name="connsiteX4" fmla="*/ 524651 w 524651"/>
                  <a:gd name="connsiteY4" fmla="*/ 662124 h 662124"/>
                  <a:gd name="connsiteX5" fmla="*/ 10856 w 524651"/>
                  <a:gd name="connsiteY5" fmla="*/ 658506 h 662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24651" h="662124">
                    <a:moveTo>
                      <a:pt x="10856" y="658506"/>
                    </a:moveTo>
                    <a:cubicBezTo>
                      <a:pt x="8443" y="463125"/>
                      <a:pt x="2413" y="278598"/>
                      <a:pt x="0" y="83217"/>
                    </a:cubicBezTo>
                    <a:lnTo>
                      <a:pt x="249661" y="0"/>
                    </a:lnTo>
                    <a:lnTo>
                      <a:pt x="521033" y="68746"/>
                    </a:lnTo>
                    <a:lnTo>
                      <a:pt x="524651" y="662124"/>
                    </a:lnTo>
                    <a:lnTo>
                      <a:pt x="10856" y="658506"/>
                    </a:lnTo>
                    <a:close/>
                  </a:path>
                </a:pathLst>
              </a:custGeom>
              <a:solidFill>
                <a:srgbClr val="E0EBF1"/>
              </a:solidFill>
              <a:ln w="12700">
                <a:solidFill>
                  <a:srgbClr val="0000A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400" name="Freeform 399">
                <a:extLst>
                  <a:ext uri="{FF2B5EF4-FFF2-40B4-BE49-F238E27FC236}">
                    <a16:creationId xmlns:a16="http://schemas.microsoft.com/office/drawing/2014/main" id="{06CE85F7-18B2-3947-975F-CEA32EE2FBA7}"/>
                  </a:ext>
                </a:extLst>
              </p:cNvPr>
              <p:cNvSpPr/>
              <p:nvPr/>
            </p:nvSpPr>
            <p:spPr>
              <a:xfrm>
                <a:off x="5203089" y="1921244"/>
                <a:ext cx="651290" cy="492070"/>
              </a:xfrm>
              <a:custGeom>
                <a:avLst/>
                <a:gdLst>
                  <a:gd name="connsiteX0" fmla="*/ 3618 w 651290"/>
                  <a:gd name="connsiteY0" fmla="*/ 492070 h 492070"/>
                  <a:gd name="connsiteX1" fmla="*/ 0 w 651290"/>
                  <a:gd name="connsiteY1" fmla="*/ 141108 h 492070"/>
                  <a:gd name="connsiteX2" fmla="*/ 423338 w 651290"/>
                  <a:gd name="connsiteY2" fmla="*/ 0 h 492070"/>
                  <a:gd name="connsiteX3" fmla="*/ 647672 w 651290"/>
                  <a:gd name="connsiteY3" fmla="*/ 57891 h 492070"/>
                  <a:gd name="connsiteX4" fmla="*/ 651290 w 651290"/>
                  <a:gd name="connsiteY4" fmla="*/ 492070 h 492070"/>
                  <a:gd name="connsiteX5" fmla="*/ 3618 w 651290"/>
                  <a:gd name="connsiteY5" fmla="*/ 492070 h 4920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51290" h="492070">
                    <a:moveTo>
                      <a:pt x="3618" y="492070"/>
                    </a:moveTo>
                    <a:lnTo>
                      <a:pt x="0" y="141108"/>
                    </a:lnTo>
                    <a:lnTo>
                      <a:pt x="423338" y="0"/>
                    </a:lnTo>
                    <a:lnTo>
                      <a:pt x="647672" y="57891"/>
                    </a:lnTo>
                    <a:lnTo>
                      <a:pt x="651290" y="492070"/>
                    </a:lnTo>
                    <a:lnTo>
                      <a:pt x="3618" y="492070"/>
                    </a:lnTo>
                    <a:close/>
                  </a:path>
                </a:pathLst>
              </a:custGeom>
              <a:solidFill>
                <a:srgbClr val="E0EBF1"/>
              </a:solidFill>
              <a:ln w="12700">
                <a:solidFill>
                  <a:srgbClr val="0000A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401" name="Straight Connector 400">
                <a:extLst>
                  <a:ext uri="{FF2B5EF4-FFF2-40B4-BE49-F238E27FC236}">
                    <a16:creationId xmlns:a16="http://schemas.microsoft.com/office/drawing/2014/main" id="{F3F3D0FA-374D-9147-8047-2B7B3AAF05DF}"/>
                  </a:ext>
                </a:extLst>
              </p:cNvPr>
              <p:cNvCxnSpPr/>
              <p:nvPr/>
            </p:nvCxnSpPr>
            <p:spPr>
              <a:xfrm flipV="1">
                <a:off x="5270526" y="2029553"/>
                <a:ext cx="295249" cy="73468"/>
              </a:xfrm>
              <a:prstGeom prst="line">
                <a:avLst/>
              </a:prstGeom>
              <a:ln w="44450"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2" name="Straight Connector 401">
                <a:extLst>
                  <a:ext uri="{FF2B5EF4-FFF2-40B4-BE49-F238E27FC236}">
                    <a16:creationId xmlns:a16="http://schemas.microsoft.com/office/drawing/2014/main" id="{AFF00F79-7128-E243-BBD5-A97200EABABC}"/>
                  </a:ext>
                </a:extLst>
              </p:cNvPr>
              <p:cNvCxnSpPr/>
              <p:nvPr/>
            </p:nvCxnSpPr>
            <p:spPr>
              <a:xfrm flipV="1">
                <a:off x="5275406" y="2261710"/>
                <a:ext cx="290369" cy="16752"/>
              </a:xfrm>
              <a:prstGeom prst="line">
                <a:avLst/>
              </a:prstGeom>
              <a:ln w="44450"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3" name="Straight Connector 402">
                <a:extLst>
                  <a:ext uri="{FF2B5EF4-FFF2-40B4-BE49-F238E27FC236}">
                    <a16:creationId xmlns:a16="http://schemas.microsoft.com/office/drawing/2014/main" id="{729D9C8D-B396-A049-9B7A-BE878812629D}"/>
                  </a:ext>
                </a:extLst>
              </p:cNvPr>
              <p:cNvCxnSpPr/>
              <p:nvPr/>
            </p:nvCxnSpPr>
            <p:spPr>
              <a:xfrm flipV="1">
                <a:off x="5275406" y="2151772"/>
                <a:ext cx="290369" cy="48402"/>
              </a:xfrm>
              <a:prstGeom prst="line">
                <a:avLst/>
              </a:prstGeom>
              <a:ln w="44450"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4" name="Straight Connector 403">
                <a:extLst>
                  <a:ext uri="{FF2B5EF4-FFF2-40B4-BE49-F238E27FC236}">
                    <a16:creationId xmlns:a16="http://schemas.microsoft.com/office/drawing/2014/main" id="{4B32C41F-58E3-CC4F-9625-B6688BEB2140}"/>
                  </a:ext>
                </a:extLst>
              </p:cNvPr>
              <p:cNvCxnSpPr/>
              <p:nvPr/>
            </p:nvCxnSpPr>
            <p:spPr>
              <a:xfrm>
                <a:off x="5270094" y="2354086"/>
                <a:ext cx="295681" cy="0"/>
              </a:xfrm>
              <a:prstGeom prst="line">
                <a:avLst/>
              </a:prstGeom>
              <a:ln w="44450"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Straight Connector 404">
                <a:extLst>
                  <a:ext uri="{FF2B5EF4-FFF2-40B4-BE49-F238E27FC236}">
                    <a16:creationId xmlns:a16="http://schemas.microsoft.com/office/drawing/2014/main" id="{58933865-B1C6-3244-A0F5-136E4C6DD92E}"/>
                  </a:ext>
                </a:extLst>
              </p:cNvPr>
              <p:cNvCxnSpPr/>
              <p:nvPr/>
            </p:nvCxnSpPr>
            <p:spPr>
              <a:xfrm flipV="1">
                <a:off x="5950242" y="1866900"/>
                <a:ext cx="0" cy="465273"/>
              </a:xfrm>
              <a:prstGeom prst="line">
                <a:avLst/>
              </a:prstGeom>
              <a:ln w="44450">
                <a:solidFill>
                  <a:schemeClr val="bg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Straight Connector 405">
                <a:extLst>
                  <a:ext uri="{FF2B5EF4-FFF2-40B4-BE49-F238E27FC236}">
                    <a16:creationId xmlns:a16="http://schemas.microsoft.com/office/drawing/2014/main" id="{76C939A7-C3F0-5A45-B81D-4E775CF1C92C}"/>
                  </a:ext>
                </a:extLst>
              </p:cNvPr>
              <p:cNvCxnSpPr/>
              <p:nvPr/>
            </p:nvCxnSpPr>
            <p:spPr>
              <a:xfrm>
                <a:off x="5628589" y="1936750"/>
                <a:ext cx="0" cy="476854"/>
              </a:xfrm>
              <a:prstGeom prst="line">
                <a:avLst/>
              </a:prstGeom>
              <a:ln w="15875">
                <a:solidFill>
                  <a:srgbClr val="0000A8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2" name="Freeform 561">
              <a:extLst>
                <a:ext uri="{FF2B5EF4-FFF2-40B4-BE49-F238E27FC236}">
                  <a16:creationId xmlns:a16="http://schemas.microsoft.com/office/drawing/2014/main" id="{BE088278-C41B-3E4A-87CE-FD65749FA13D}"/>
                </a:ext>
              </a:extLst>
            </p:cNvPr>
            <p:cNvSpPr/>
            <p:nvPr/>
          </p:nvSpPr>
          <p:spPr>
            <a:xfrm>
              <a:off x="9604024" y="1751946"/>
              <a:ext cx="1497864" cy="1386455"/>
            </a:xfrm>
            <a:custGeom>
              <a:avLst/>
              <a:gdLst>
                <a:gd name="connsiteX0" fmla="*/ 434989 w 1523031"/>
                <a:gd name="connsiteY0" fmla="*/ 253346 h 1763594"/>
                <a:gd name="connsiteX1" fmla="*/ 488 w 1523031"/>
                <a:gd name="connsiteY1" fmla="*/ 921706 h 1763594"/>
                <a:gd name="connsiteX2" fmla="*/ 368142 w 1523031"/>
                <a:gd name="connsiteY2" fmla="*/ 1489812 h 1763594"/>
                <a:gd name="connsiteX3" fmla="*/ 1187008 w 1523031"/>
                <a:gd name="connsiteY3" fmla="*/ 1757156 h 1763594"/>
                <a:gd name="connsiteX4" fmla="*/ 1521239 w 1523031"/>
                <a:gd name="connsiteY4" fmla="*/ 1239177 h 1763594"/>
                <a:gd name="connsiteX5" fmla="*/ 1320700 w 1523031"/>
                <a:gd name="connsiteY5" fmla="*/ 654362 h 1763594"/>
                <a:gd name="connsiteX6" fmla="*/ 1337412 w 1523031"/>
                <a:gd name="connsiteY6" fmla="*/ 136383 h 1763594"/>
                <a:gd name="connsiteX7" fmla="*/ 1086739 w 1523031"/>
                <a:gd name="connsiteY7" fmla="*/ 2711 h 1763594"/>
                <a:gd name="connsiteX8" fmla="*/ 434989 w 1523031"/>
                <a:gd name="connsiteY8" fmla="*/ 253346 h 1763594"/>
                <a:gd name="connsiteX0" fmla="*/ 434989 w 1537226"/>
                <a:gd name="connsiteY0" fmla="*/ 253346 h 1763594"/>
                <a:gd name="connsiteX1" fmla="*/ 488 w 1537226"/>
                <a:gd name="connsiteY1" fmla="*/ 921706 h 1763594"/>
                <a:gd name="connsiteX2" fmla="*/ 368142 w 1537226"/>
                <a:gd name="connsiteY2" fmla="*/ 1489812 h 1763594"/>
                <a:gd name="connsiteX3" fmla="*/ 1187008 w 1537226"/>
                <a:gd name="connsiteY3" fmla="*/ 1757156 h 1763594"/>
                <a:gd name="connsiteX4" fmla="*/ 1521239 w 1537226"/>
                <a:gd name="connsiteY4" fmla="*/ 1239177 h 1763594"/>
                <a:gd name="connsiteX5" fmla="*/ 1468998 w 1537226"/>
                <a:gd name="connsiteY5" fmla="*/ 654362 h 1763594"/>
                <a:gd name="connsiteX6" fmla="*/ 1337412 w 1537226"/>
                <a:gd name="connsiteY6" fmla="*/ 136383 h 1763594"/>
                <a:gd name="connsiteX7" fmla="*/ 1086739 w 1537226"/>
                <a:gd name="connsiteY7" fmla="*/ 2711 h 1763594"/>
                <a:gd name="connsiteX8" fmla="*/ 434989 w 1537226"/>
                <a:gd name="connsiteY8" fmla="*/ 253346 h 1763594"/>
                <a:gd name="connsiteX0" fmla="*/ 434989 w 1537226"/>
                <a:gd name="connsiteY0" fmla="*/ 253346 h 1763594"/>
                <a:gd name="connsiteX1" fmla="*/ 488 w 1537226"/>
                <a:gd name="connsiteY1" fmla="*/ 921706 h 1763594"/>
                <a:gd name="connsiteX2" fmla="*/ 368142 w 1537226"/>
                <a:gd name="connsiteY2" fmla="*/ 1489812 h 1763594"/>
                <a:gd name="connsiteX3" fmla="*/ 1187008 w 1537226"/>
                <a:gd name="connsiteY3" fmla="*/ 1757156 h 1763594"/>
                <a:gd name="connsiteX4" fmla="*/ 1521239 w 1537226"/>
                <a:gd name="connsiteY4" fmla="*/ 1239177 h 1763594"/>
                <a:gd name="connsiteX5" fmla="*/ 1468998 w 1537226"/>
                <a:gd name="connsiteY5" fmla="*/ 654362 h 1763594"/>
                <a:gd name="connsiteX6" fmla="*/ 1337412 w 1537226"/>
                <a:gd name="connsiteY6" fmla="*/ 136383 h 1763594"/>
                <a:gd name="connsiteX7" fmla="*/ 839572 w 1537226"/>
                <a:gd name="connsiteY7" fmla="*/ 2711 h 1763594"/>
                <a:gd name="connsiteX8" fmla="*/ 434989 w 1537226"/>
                <a:gd name="connsiteY8" fmla="*/ 253346 h 1763594"/>
                <a:gd name="connsiteX0" fmla="*/ 360357 w 1536743"/>
                <a:gd name="connsiteY0" fmla="*/ 534641 h 1782088"/>
                <a:gd name="connsiteX1" fmla="*/ 5 w 1536743"/>
                <a:gd name="connsiteY1" fmla="*/ 940200 h 1782088"/>
                <a:gd name="connsiteX2" fmla="*/ 367659 w 1536743"/>
                <a:gd name="connsiteY2" fmla="*/ 1508306 h 1782088"/>
                <a:gd name="connsiteX3" fmla="*/ 1186525 w 1536743"/>
                <a:gd name="connsiteY3" fmla="*/ 1775650 h 1782088"/>
                <a:gd name="connsiteX4" fmla="*/ 1520756 w 1536743"/>
                <a:gd name="connsiteY4" fmla="*/ 1257671 h 1782088"/>
                <a:gd name="connsiteX5" fmla="*/ 1468515 w 1536743"/>
                <a:gd name="connsiteY5" fmla="*/ 672856 h 1782088"/>
                <a:gd name="connsiteX6" fmla="*/ 1336929 w 1536743"/>
                <a:gd name="connsiteY6" fmla="*/ 154877 h 1782088"/>
                <a:gd name="connsiteX7" fmla="*/ 839089 w 1536743"/>
                <a:gd name="connsiteY7" fmla="*/ 21205 h 1782088"/>
                <a:gd name="connsiteX8" fmla="*/ 360357 w 1536743"/>
                <a:gd name="connsiteY8" fmla="*/ 534641 h 1782088"/>
                <a:gd name="connsiteX0" fmla="*/ 360355 w 1536741"/>
                <a:gd name="connsiteY0" fmla="*/ 534641 h 1782088"/>
                <a:gd name="connsiteX1" fmla="*/ 3 w 1536741"/>
                <a:gd name="connsiteY1" fmla="*/ 940200 h 1782088"/>
                <a:gd name="connsiteX2" fmla="*/ 367657 w 1536741"/>
                <a:gd name="connsiteY2" fmla="*/ 1508306 h 1782088"/>
                <a:gd name="connsiteX3" fmla="*/ 1186523 w 1536741"/>
                <a:gd name="connsiteY3" fmla="*/ 1775650 h 1782088"/>
                <a:gd name="connsiteX4" fmla="*/ 1520754 w 1536741"/>
                <a:gd name="connsiteY4" fmla="*/ 1257671 h 1782088"/>
                <a:gd name="connsiteX5" fmla="*/ 1468513 w 1536741"/>
                <a:gd name="connsiteY5" fmla="*/ 672856 h 1782088"/>
                <a:gd name="connsiteX6" fmla="*/ 1336927 w 1536741"/>
                <a:gd name="connsiteY6" fmla="*/ 154877 h 1782088"/>
                <a:gd name="connsiteX7" fmla="*/ 839087 w 1536741"/>
                <a:gd name="connsiteY7" fmla="*/ 21205 h 1782088"/>
                <a:gd name="connsiteX8" fmla="*/ 360355 w 1536741"/>
                <a:gd name="connsiteY8" fmla="*/ 534641 h 1782088"/>
                <a:gd name="connsiteX0" fmla="*/ 360355 w 1494463"/>
                <a:gd name="connsiteY0" fmla="*/ 534641 h 1775651"/>
                <a:gd name="connsiteX1" fmla="*/ 3 w 1494463"/>
                <a:gd name="connsiteY1" fmla="*/ 940200 h 1775651"/>
                <a:gd name="connsiteX2" fmla="*/ 367657 w 1494463"/>
                <a:gd name="connsiteY2" fmla="*/ 1508306 h 1775651"/>
                <a:gd name="connsiteX3" fmla="*/ 1186523 w 1494463"/>
                <a:gd name="connsiteY3" fmla="*/ 1775650 h 1775651"/>
                <a:gd name="connsiteX4" fmla="*/ 1467465 w 1494463"/>
                <a:gd name="connsiteY4" fmla="*/ 1510813 h 1775651"/>
                <a:gd name="connsiteX5" fmla="*/ 1468513 w 1494463"/>
                <a:gd name="connsiteY5" fmla="*/ 672856 h 1775651"/>
                <a:gd name="connsiteX6" fmla="*/ 1336927 w 1494463"/>
                <a:gd name="connsiteY6" fmla="*/ 154877 h 1775651"/>
                <a:gd name="connsiteX7" fmla="*/ 839087 w 1494463"/>
                <a:gd name="connsiteY7" fmla="*/ 21205 h 1775651"/>
                <a:gd name="connsiteX8" fmla="*/ 360355 w 1494463"/>
                <a:gd name="connsiteY8" fmla="*/ 534641 h 1775651"/>
                <a:gd name="connsiteX0" fmla="*/ 360355 w 1491064"/>
                <a:gd name="connsiteY0" fmla="*/ 552327 h 1793337"/>
                <a:gd name="connsiteX1" fmla="*/ 3 w 1491064"/>
                <a:gd name="connsiteY1" fmla="*/ 957886 h 1793337"/>
                <a:gd name="connsiteX2" fmla="*/ 367657 w 1491064"/>
                <a:gd name="connsiteY2" fmla="*/ 1525992 h 1793337"/>
                <a:gd name="connsiteX3" fmla="*/ 1186523 w 1491064"/>
                <a:gd name="connsiteY3" fmla="*/ 1793336 h 1793337"/>
                <a:gd name="connsiteX4" fmla="*/ 1467465 w 1491064"/>
                <a:gd name="connsiteY4" fmla="*/ 1528499 h 1793337"/>
                <a:gd name="connsiteX5" fmla="*/ 1468513 w 1491064"/>
                <a:gd name="connsiteY5" fmla="*/ 690542 h 1793337"/>
                <a:gd name="connsiteX6" fmla="*/ 1407977 w 1491064"/>
                <a:gd name="connsiteY6" fmla="*/ 109278 h 1793337"/>
                <a:gd name="connsiteX7" fmla="*/ 839087 w 1491064"/>
                <a:gd name="connsiteY7" fmla="*/ 38891 h 1793337"/>
                <a:gd name="connsiteX8" fmla="*/ 360355 w 1491064"/>
                <a:gd name="connsiteY8" fmla="*/ 552327 h 1793337"/>
                <a:gd name="connsiteX0" fmla="*/ 360355 w 1502818"/>
                <a:gd name="connsiteY0" fmla="*/ 552327 h 1612281"/>
                <a:gd name="connsiteX1" fmla="*/ 3 w 1502818"/>
                <a:gd name="connsiteY1" fmla="*/ 957886 h 1612281"/>
                <a:gd name="connsiteX2" fmla="*/ 367657 w 1502818"/>
                <a:gd name="connsiteY2" fmla="*/ 1525992 h 1612281"/>
                <a:gd name="connsiteX3" fmla="*/ 1026659 w 1502818"/>
                <a:gd name="connsiteY3" fmla="*/ 1582385 h 1612281"/>
                <a:gd name="connsiteX4" fmla="*/ 1467465 w 1502818"/>
                <a:gd name="connsiteY4" fmla="*/ 1528499 h 1612281"/>
                <a:gd name="connsiteX5" fmla="*/ 1468513 w 1502818"/>
                <a:gd name="connsiteY5" fmla="*/ 690542 h 1612281"/>
                <a:gd name="connsiteX6" fmla="*/ 1407977 w 1502818"/>
                <a:gd name="connsiteY6" fmla="*/ 109278 h 1612281"/>
                <a:gd name="connsiteX7" fmla="*/ 839087 w 1502818"/>
                <a:gd name="connsiteY7" fmla="*/ 38891 h 1612281"/>
                <a:gd name="connsiteX8" fmla="*/ 360355 w 1502818"/>
                <a:gd name="connsiteY8" fmla="*/ 552327 h 1612281"/>
                <a:gd name="connsiteX0" fmla="*/ 360384 w 1502847"/>
                <a:gd name="connsiteY0" fmla="*/ 552327 h 1803602"/>
                <a:gd name="connsiteX1" fmla="*/ 32 w 1502847"/>
                <a:gd name="connsiteY1" fmla="*/ 957886 h 1803602"/>
                <a:gd name="connsiteX2" fmla="*/ 385448 w 1502847"/>
                <a:gd name="connsiteY2" fmla="*/ 1779134 h 1803602"/>
                <a:gd name="connsiteX3" fmla="*/ 1026688 w 1502847"/>
                <a:gd name="connsiteY3" fmla="*/ 1582385 h 1803602"/>
                <a:gd name="connsiteX4" fmla="*/ 1467494 w 1502847"/>
                <a:gd name="connsiteY4" fmla="*/ 1528499 h 1803602"/>
                <a:gd name="connsiteX5" fmla="*/ 1468542 w 1502847"/>
                <a:gd name="connsiteY5" fmla="*/ 690542 h 1803602"/>
                <a:gd name="connsiteX6" fmla="*/ 1408006 w 1502847"/>
                <a:gd name="connsiteY6" fmla="*/ 109278 h 1803602"/>
                <a:gd name="connsiteX7" fmla="*/ 839116 w 1502847"/>
                <a:gd name="connsiteY7" fmla="*/ 38891 h 1803602"/>
                <a:gd name="connsiteX8" fmla="*/ 360384 w 1502847"/>
                <a:gd name="connsiteY8" fmla="*/ 552327 h 1803602"/>
                <a:gd name="connsiteX0" fmla="*/ 360384 w 1502847"/>
                <a:gd name="connsiteY0" fmla="*/ 552327 h 1826319"/>
                <a:gd name="connsiteX1" fmla="*/ 32 w 1502847"/>
                <a:gd name="connsiteY1" fmla="*/ 957886 h 1826319"/>
                <a:gd name="connsiteX2" fmla="*/ 385448 w 1502847"/>
                <a:gd name="connsiteY2" fmla="*/ 1779134 h 1826319"/>
                <a:gd name="connsiteX3" fmla="*/ 1026688 w 1502847"/>
                <a:gd name="connsiteY3" fmla="*/ 1582385 h 1826319"/>
                <a:gd name="connsiteX4" fmla="*/ 1467494 w 1502847"/>
                <a:gd name="connsiteY4" fmla="*/ 1528499 h 1826319"/>
                <a:gd name="connsiteX5" fmla="*/ 1468542 w 1502847"/>
                <a:gd name="connsiteY5" fmla="*/ 690542 h 1826319"/>
                <a:gd name="connsiteX6" fmla="*/ 1408006 w 1502847"/>
                <a:gd name="connsiteY6" fmla="*/ 109278 h 1826319"/>
                <a:gd name="connsiteX7" fmla="*/ 839116 w 1502847"/>
                <a:gd name="connsiteY7" fmla="*/ 38891 h 1826319"/>
                <a:gd name="connsiteX8" fmla="*/ 360384 w 1502847"/>
                <a:gd name="connsiteY8" fmla="*/ 552327 h 1826319"/>
                <a:gd name="connsiteX0" fmla="*/ 289852 w 1503366"/>
                <a:gd name="connsiteY0" fmla="*/ 461730 h 1820101"/>
                <a:gd name="connsiteX1" fmla="*/ 551 w 1503366"/>
                <a:gd name="connsiteY1" fmla="*/ 951668 h 1820101"/>
                <a:gd name="connsiteX2" fmla="*/ 385967 w 1503366"/>
                <a:gd name="connsiteY2" fmla="*/ 1772916 h 1820101"/>
                <a:gd name="connsiteX3" fmla="*/ 1027207 w 1503366"/>
                <a:gd name="connsiteY3" fmla="*/ 1576167 h 1820101"/>
                <a:gd name="connsiteX4" fmla="*/ 1468013 w 1503366"/>
                <a:gd name="connsiteY4" fmla="*/ 1522281 h 1820101"/>
                <a:gd name="connsiteX5" fmla="*/ 1469061 w 1503366"/>
                <a:gd name="connsiteY5" fmla="*/ 684324 h 1820101"/>
                <a:gd name="connsiteX6" fmla="*/ 1408525 w 1503366"/>
                <a:gd name="connsiteY6" fmla="*/ 103060 h 1820101"/>
                <a:gd name="connsiteX7" fmla="*/ 839635 w 1503366"/>
                <a:gd name="connsiteY7" fmla="*/ 32673 h 1820101"/>
                <a:gd name="connsiteX8" fmla="*/ 289852 w 1503366"/>
                <a:gd name="connsiteY8" fmla="*/ 461730 h 1820101"/>
                <a:gd name="connsiteX0" fmla="*/ 293376 w 1506890"/>
                <a:gd name="connsiteY0" fmla="*/ 461730 h 1820101"/>
                <a:gd name="connsiteX1" fmla="*/ 4075 w 1506890"/>
                <a:gd name="connsiteY1" fmla="*/ 951668 h 1820101"/>
                <a:gd name="connsiteX2" fmla="*/ 389491 w 1506890"/>
                <a:gd name="connsiteY2" fmla="*/ 1772916 h 1820101"/>
                <a:gd name="connsiteX3" fmla="*/ 1030731 w 1506890"/>
                <a:gd name="connsiteY3" fmla="*/ 1576167 h 1820101"/>
                <a:gd name="connsiteX4" fmla="*/ 1471537 w 1506890"/>
                <a:gd name="connsiteY4" fmla="*/ 1522281 h 1820101"/>
                <a:gd name="connsiteX5" fmla="*/ 1472585 w 1506890"/>
                <a:gd name="connsiteY5" fmla="*/ 684324 h 1820101"/>
                <a:gd name="connsiteX6" fmla="*/ 1412049 w 1506890"/>
                <a:gd name="connsiteY6" fmla="*/ 103060 h 1820101"/>
                <a:gd name="connsiteX7" fmla="*/ 843159 w 1506890"/>
                <a:gd name="connsiteY7" fmla="*/ 32673 h 1820101"/>
                <a:gd name="connsiteX8" fmla="*/ 293376 w 1506890"/>
                <a:gd name="connsiteY8" fmla="*/ 461730 h 1820101"/>
                <a:gd name="connsiteX0" fmla="*/ 203955 w 1545103"/>
                <a:gd name="connsiteY0" fmla="*/ 206126 h 1802639"/>
                <a:gd name="connsiteX1" fmla="*/ 42288 w 1545103"/>
                <a:gd name="connsiteY1" fmla="*/ 934206 h 1802639"/>
                <a:gd name="connsiteX2" fmla="*/ 427704 w 1545103"/>
                <a:gd name="connsiteY2" fmla="*/ 1755454 h 1802639"/>
                <a:gd name="connsiteX3" fmla="*/ 1068944 w 1545103"/>
                <a:gd name="connsiteY3" fmla="*/ 1558705 h 1802639"/>
                <a:gd name="connsiteX4" fmla="*/ 1509750 w 1545103"/>
                <a:gd name="connsiteY4" fmla="*/ 1504819 h 1802639"/>
                <a:gd name="connsiteX5" fmla="*/ 1510798 w 1545103"/>
                <a:gd name="connsiteY5" fmla="*/ 666862 h 1802639"/>
                <a:gd name="connsiteX6" fmla="*/ 1450262 w 1545103"/>
                <a:gd name="connsiteY6" fmla="*/ 85598 h 1802639"/>
                <a:gd name="connsiteX7" fmla="*/ 881372 w 1545103"/>
                <a:gd name="connsiteY7" fmla="*/ 15211 h 1802639"/>
                <a:gd name="connsiteX8" fmla="*/ 203955 w 1545103"/>
                <a:gd name="connsiteY8" fmla="*/ 206126 h 1802639"/>
                <a:gd name="connsiteX0" fmla="*/ 147252 w 1634267"/>
                <a:gd name="connsiteY0" fmla="*/ 113266 h 1796376"/>
                <a:gd name="connsiteX1" fmla="*/ 131452 w 1634267"/>
                <a:gd name="connsiteY1" fmla="*/ 927943 h 1796376"/>
                <a:gd name="connsiteX2" fmla="*/ 516868 w 1634267"/>
                <a:gd name="connsiteY2" fmla="*/ 1749191 h 1796376"/>
                <a:gd name="connsiteX3" fmla="*/ 1158108 w 1634267"/>
                <a:gd name="connsiteY3" fmla="*/ 1552442 h 1796376"/>
                <a:gd name="connsiteX4" fmla="*/ 1598914 w 1634267"/>
                <a:gd name="connsiteY4" fmla="*/ 1498556 h 1796376"/>
                <a:gd name="connsiteX5" fmla="*/ 1599962 w 1634267"/>
                <a:gd name="connsiteY5" fmla="*/ 660599 h 1796376"/>
                <a:gd name="connsiteX6" fmla="*/ 1539426 w 1634267"/>
                <a:gd name="connsiteY6" fmla="*/ 79335 h 1796376"/>
                <a:gd name="connsiteX7" fmla="*/ 970536 w 1634267"/>
                <a:gd name="connsiteY7" fmla="*/ 8948 h 1796376"/>
                <a:gd name="connsiteX8" fmla="*/ 147252 w 1634267"/>
                <a:gd name="connsiteY8" fmla="*/ 113266 h 1796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34267" h="1796376">
                  <a:moveTo>
                    <a:pt x="147252" y="113266"/>
                  </a:moveTo>
                  <a:cubicBezTo>
                    <a:pt x="-139307" y="245497"/>
                    <a:pt x="69849" y="655289"/>
                    <a:pt x="131452" y="927943"/>
                  </a:cubicBezTo>
                  <a:cubicBezTo>
                    <a:pt x="193055" y="1200597"/>
                    <a:pt x="345759" y="1645108"/>
                    <a:pt x="516868" y="1749191"/>
                  </a:cubicBezTo>
                  <a:cubicBezTo>
                    <a:pt x="687977" y="1853274"/>
                    <a:pt x="1013294" y="1784070"/>
                    <a:pt x="1158108" y="1552442"/>
                  </a:cubicBezTo>
                  <a:cubicBezTo>
                    <a:pt x="1302922" y="1320814"/>
                    <a:pt x="1525272" y="1647197"/>
                    <a:pt x="1598914" y="1498556"/>
                  </a:cubicBezTo>
                  <a:cubicBezTo>
                    <a:pt x="1672556" y="1349916"/>
                    <a:pt x="1609877" y="897136"/>
                    <a:pt x="1599962" y="660599"/>
                  </a:cubicBezTo>
                  <a:cubicBezTo>
                    <a:pt x="1590047" y="424062"/>
                    <a:pt x="1578419" y="187943"/>
                    <a:pt x="1539426" y="79335"/>
                  </a:cubicBezTo>
                  <a:cubicBezTo>
                    <a:pt x="1500433" y="-29273"/>
                    <a:pt x="1202565" y="3293"/>
                    <a:pt x="970536" y="8948"/>
                  </a:cubicBezTo>
                  <a:cubicBezTo>
                    <a:pt x="738507" y="14603"/>
                    <a:pt x="433811" y="-18965"/>
                    <a:pt x="147252" y="1132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9CDFF9"/>
                </a:gs>
                <a:gs pos="100000">
                  <a:schemeClr val="bg1"/>
                </a:gs>
                <a:gs pos="57000">
                  <a:schemeClr val="accent5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3" name="TextBox 572">
              <a:extLst>
                <a:ext uri="{FF2B5EF4-FFF2-40B4-BE49-F238E27FC236}">
                  <a16:creationId xmlns:a16="http://schemas.microsoft.com/office/drawing/2014/main" id="{59DB778E-F23D-6C41-8A2D-8F08BD46CBCB}"/>
                </a:ext>
              </a:extLst>
            </p:cNvPr>
            <p:cNvSpPr txBox="1"/>
            <p:nvPr/>
          </p:nvSpPr>
          <p:spPr>
            <a:xfrm>
              <a:off x="9490412" y="1821099"/>
              <a:ext cx="1725088" cy="2862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 dirty="0"/>
                <a:t>national or global ISP</a:t>
              </a:r>
            </a:p>
          </p:txBody>
        </p:sp>
        <p:sp>
          <p:nvSpPr>
            <p:cNvPr id="655" name="Rectangle 654">
              <a:extLst>
                <a:ext uri="{FF2B5EF4-FFF2-40B4-BE49-F238E27FC236}">
                  <a16:creationId xmlns:a16="http://schemas.microsoft.com/office/drawing/2014/main" id="{2DCB9395-41DC-D844-A0B1-59B5BDD3151F}"/>
                </a:ext>
              </a:extLst>
            </p:cNvPr>
            <p:cNvSpPr/>
            <p:nvPr/>
          </p:nvSpPr>
          <p:spPr>
            <a:xfrm>
              <a:off x="9342279" y="3647812"/>
              <a:ext cx="305749" cy="197847"/>
            </a:xfrm>
            <a:prstGeom prst="rect">
              <a:avLst/>
            </a:prstGeom>
            <a:solidFill>
              <a:srgbClr val="9CDF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3" name="TextBox 652">
              <a:extLst>
                <a:ext uri="{FF2B5EF4-FFF2-40B4-BE49-F238E27FC236}">
                  <a16:creationId xmlns:a16="http://schemas.microsoft.com/office/drawing/2014/main" id="{C34CA97E-4007-3540-925A-3C739C254049}"/>
                </a:ext>
              </a:extLst>
            </p:cNvPr>
            <p:cNvSpPr txBox="1"/>
            <p:nvPr/>
          </p:nvSpPr>
          <p:spPr>
            <a:xfrm>
              <a:off x="8829373" y="3417823"/>
              <a:ext cx="1040639" cy="480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 dirty="0"/>
                <a:t>local or regional ISP</a:t>
              </a:r>
            </a:p>
          </p:txBody>
        </p:sp>
        <p:sp>
          <p:nvSpPr>
            <p:cNvPr id="657" name="TextBox 656">
              <a:extLst>
                <a:ext uri="{FF2B5EF4-FFF2-40B4-BE49-F238E27FC236}">
                  <a16:creationId xmlns:a16="http://schemas.microsoft.com/office/drawing/2014/main" id="{7DCF99E9-1DFC-0241-B2E7-471998268663}"/>
                </a:ext>
              </a:extLst>
            </p:cNvPr>
            <p:cNvSpPr txBox="1"/>
            <p:nvPr/>
          </p:nvSpPr>
          <p:spPr>
            <a:xfrm>
              <a:off x="10980978" y="4647841"/>
              <a:ext cx="813043" cy="3831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050" dirty="0"/>
                <a:t>datacenter </a:t>
              </a:r>
            </a:p>
            <a:p>
              <a:pPr>
                <a:lnSpc>
                  <a:spcPct val="90000"/>
                </a:lnSpc>
              </a:pPr>
              <a:r>
                <a:rPr lang="en-US" sz="1050" dirty="0"/>
                <a:t>network</a:t>
              </a:r>
            </a:p>
          </p:txBody>
        </p:sp>
        <p:sp>
          <p:nvSpPr>
            <p:cNvPr id="658" name="TextBox 657">
              <a:extLst>
                <a:ext uri="{FF2B5EF4-FFF2-40B4-BE49-F238E27FC236}">
                  <a16:creationId xmlns:a16="http://schemas.microsoft.com/office/drawing/2014/main" id="{173BD163-3F4D-944E-B86B-3275B779D5A8}"/>
                </a:ext>
              </a:extLst>
            </p:cNvPr>
            <p:cNvSpPr txBox="1"/>
            <p:nvPr/>
          </p:nvSpPr>
          <p:spPr>
            <a:xfrm>
              <a:off x="10126229" y="4198152"/>
              <a:ext cx="843051" cy="6740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 dirty="0"/>
                <a:t>content </a:t>
              </a:r>
            </a:p>
            <a:p>
              <a:pPr>
                <a:lnSpc>
                  <a:spcPct val="90000"/>
                </a:lnSpc>
              </a:pPr>
              <a:r>
                <a:rPr lang="en-US" sz="1400" dirty="0"/>
                <a:t>provider </a:t>
              </a:r>
            </a:p>
            <a:p>
              <a:pPr>
                <a:lnSpc>
                  <a:spcPct val="90000"/>
                </a:lnSpc>
              </a:pPr>
              <a:r>
                <a:rPr lang="en-US" sz="1400" dirty="0"/>
                <a:t>network</a:t>
              </a:r>
              <a:endParaRPr lang="en-US" sz="1000" dirty="0"/>
            </a:p>
          </p:txBody>
        </p:sp>
      </p:grpSp>
      <p:grpSp>
        <p:nvGrpSpPr>
          <p:cNvPr id="1030" name="Group 1029">
            <a:extLst>
              <a:ext uri="{FF2B5EF4-FFF2-40B4-BE49-F238E27FC236}">
                <a16:creationId xmlns:a16="http://schemas.microsoft.com/office/drawing/2014/main" id="{54348108-FD66-5941-95B5-3AA9BB3E9A2D}"/>
              </a:ext>
            </a:extLst>
          </p:cNvPr>
          <p:cNvGrpSpPr/>
          <p:nvPr/>
        </p:nvGrpSpPr>
        <p:grpSpPr>
          <a:xfrm>
            <a:off x="1297913" y="3134990"/>
            <a:ext cx="5623201" cy="1305077"/>
            <a:chOff x="1297913" y="3209940"/>
            <a:chExt cx="5623201" cy="1305077"/>
          </a:xfrm>
        </p:grpSpPr>
        <p:sp>
          <p:nvSpPr>
            <p:cNvPr id="666" name="Content Placeholder 2">
              <a:extLst>
                <a:ext uri="{FF2B5EF4-FFF2-40B4-BE49-F238E27FC236}">
                  <a16:creationId xmlns:a16="http://schemas.microsoft.com/office/drawing/2014/main" id="{B356736A-B49C-8045-8159-87CAE4974452}"/>
                </a:ext>
              </a:extLst>
            </p:cNvPr>
            <p:cNvSpPr txBox="1">
              <a:spLocks/>
            </p:cNvSpPr>
            <p:nvPr/>
          </p:nvSpPr>
          <p:spPr>
            <a:xfrm>
              <a:off x="3142962" y="3209940"/>
              <a:ext cx="3778152" cy="1305077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347472" indent="-347472" algn="l" defTabSz="914400" rtl="0" eaLnBrk="1" latinLnBrk="0" hangingPunct="1">
                <a:lnSpc>
                  <a:spcPct val="90000"/>
                </a:lnSpc>
                <a:spcBef>
                  <a:spcPts val="672"/>
                </a:spcBef>
                <a:buClr>
                  <a:srgbClr val="002E8A"/>
                </a:buClr>
                <a:buSzPct val="100000"/>
                <a:buFont typeface="Wingdings" panose="05000000000000000000" pitchFamily="2" charset="2"/>
                <a:buChar char="§"/>
                <a:defRPr sz="2800" kern="1200">
                  <a:solidFill>
                    <a:schemeClr val="tx1"/>
                  </a:solidFill>
                  <a:latin typeface="Franklin Gothic Book" panose="020B0503020102020204" pitchFamily="34" charset="0"/>
                  <a:ea typeface="+mn-ea"/>
                  <a:cs typeface="+mn-cs"/>
                </a:defRPr>
              </a:lvl1pPr>
              <a:lvl2pPr marL="740664" indent="-283464" algn="l" defTabSz="914400" rtl="0" eaLnBrk="1" latinLnBrk="0" hangingPunct="1">
                <a:lnSpc>
                  <a:spcPct val="90000"/>
                </a:lnSpc>
                <a:spcBef>
                  <a:spcPts val="528"/>
                </a:spcBef>
                <a:buClr>
                  <a:srgbClr val="C00000"/>
                </a:buClr>
                <a:buSzPct val="100000"/>
                <a:buFont typeface="Wingdings" panose="05000000000000000000" pitchFamily="2" charset="2"/>
                <a:buChar char="§"/>
                <a:defRPr sz="2400" kern="1200">
                  <a:solidFill>
                    <a:srgbClr val="0070C0"/>
                  </a:solidFill>
                  <a:latin typeface="Franklin Gothic Book" panose="020B0503020102020204" pitchFamily="34" charset="0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2">
                    <a:lumMod val="75000"/>
                  </a:schemeClr>
                </a:buClr>
                <a:buSzPct val="100000"/>
                <a:buFont typeface="Wingdings" panose="05000000000000000000" pitchFamily="2" charset="2"/>
                <a:buChar char="§"/>
                <a:defRPr sz="2200" kern="1200">
                  <a:solidFill>
                    <a:schemeClr val="accent2"/>
                  </a:solidFill>
                  <a:latin typeface="Franklin Gothic Book" panose="020B0503020102020204" pitchFamily="34" charset="0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rgbClr val="0070C0"/>
                </a:buClr>
                <a:buSzPct val="100000"/>
                <a:buFont typeface="Wingdings" panose="05000000000000000000" pitchFamily="2" charset="2"/>
                <a:buChar char="§"/>
                <a:defRPr sz="2000" kern="1200">
                  <a:solidFill>
                    <a:srgbClr val="7030A0"/>
                  </a:solidFill>
                  <a:latin typeface="Franklin Gothic Book" panose="020B0503020102020204" pitchFamily="34" charset="0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rgbClr val="A27242"/>
                </a:buClr>
                <a:buSzPct val="100000"/>
                <a:buFont typeface="Wingdings" panose="05000000000000000000" pitchFamily="2" charset="2"/>
                <a:buChar char="§"/>
                <a:defRPr sz="1800" kern="1200">
                  <a:solidFill>
                    <a:schemeClr val="accent6">
                      <a:lumMod val="50000"/>
                    </a:schemeClr>
                  </a:solidFill>
                  <a:latin typeface="Franklin Gothic Book" panose="020B0503020102020204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kern="1200" baseline="0">
                  <a:solidFill>
                    <a:schemeClr val="accent4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6858" indent="0">
                <a:buNone/>
              </a:pPr>
              <a:r>
                <a:rPr lang="en-US" altLang="en-US" sz="2400" i="1" dirty="0">
                  <a:solidFill>
                    <a:srgbClr val="C00000"/>
                  </a:solidFill>
                  <a:latin typeface="+mn-lt"/>
                </a:rPr>
                <a:t>Packet switches</a:t>
              </a:r>
              <a:r>
                <a:rPr lang="en-US" altLang="en-US" sz="2400" dirty="0">
                  <a:latin typeface="+mn-lt"/>
                </a:rPr>
                <a:t>: forward packets (chunks of data)</a:t>
              </a:r>
            </a:p>
            <a:p>
              <a:pPr marL="346075" lvl="1" indent="-231775">
                <a:buClr>
                  <a:srgbClr val="0000A8"/>
                </a:buClr>
              </a:pPr>
              <a:r>
                <a:rPr lang="en-US" altLang="en-US" sz="2000" i="1" dirty="0">
                  <a:solidFill>
                    <a:schemeClr val="tx1"/>
                  </a:solidFill>
                  <a:latin typeface="+mn-lt"/>
                </a:rPr>
                <a:t>routers</a:t>
              </a:r>
              <a:r>
                <a:rPr lang="en-US" altLang="en-US" sz="2000" dirty="0">
                  <a:solidFill>
                    <a:schemeClr val="tx1"/>
                  </a:solidFill>
                  <a:latin typeface="+mn-lt"/>
                </a:rPr>
                <a:t>, </a:t>
              </a:r>
              <a:r>
                <a:rPr lang="en-US" altLang="en-US" sz="2000" i="1" dirty="0">
                  <a:solidFill>
                    <a:schemeClr val="tx1"/>
                  </a:solidFill>
                  <a:latin typeface="+mn-lt"/>
                </a:rPr>
                <a:t>switches</a:t>
              </a:r>
              <a:endParaRPr lang="en-US" dirty="0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1029" name="Group 1028">
              <a:extLst>
                <a:ext uri="{FF2B5EF4-FFF2-40B4-BE49-F238E27FC236}">
                  <a16:creationId xmlns:a16="http://schemas.microsoft.com/office/drawing/2014/main" id="{324B3D7B-0A87-684A-8AD5-E426CBAB8D91}"/>
                </a:ext>
              </a:extLst>
            </p:cNvPr>
            <p:cNvGrpSpPr/>
            <p:nvPr/>
          </p:nvGrpSpPr>
          <p:grpSpPr>
            <a:xfrm>
              <a:off x="1297913" y="3389820"/>
              <a:ext cx="1370315" cy="390629"/>
              <a:chOff x="1220207" y="3379800"/>
              <a:chExt cx="1448022" cy="400649"/>
            </a:xfrm>
          </p:grpSpPr>
          <p:grpSp>
            <p:nvGrpSpPr>
              <p:cNvPr id="745" name="Group 744">
                <a:extLst>
                  <a:ext uri="{FF2B5EF4-FFF2-40B4-BE49-F238E27FC236}">
                    <a16:creationId xmlns:a16="http://schemas.microsoft.com/office/drawing/2014/main" id="{BBA75EB6-A2DF-8442-902E-889D709A01F1}"/>
                  </a:ext>
                </a:extLst>
              </p:cNvPr>
              <p:cNvGrpSpPr/>
              <p:nvPr/>
            </p:nvGrpSpPr>
            <p:grpSpPr>
              <a:xfrm>
                <a:off x="1220207" y="3403733"/>
                <a:ext cx="608897" cy="339238"/>
                <a:chOff x="7493876" y="2774731"/>
                <a:chExt cx="1481958" cy="894622"/>
              </a:xfrm>
            </p:grpSpPr>
            <p:sp>
              <p:nvSpPr>
                <p:cNvPr id="746" name="Freeform 745">
                  <a:extLst>
                    <a:ext uri="{FF2B5EF4-FFF2-40B4-BE49-F238E27FC236}">
                      <a16:creationId xmlns:a16="http://schemas.microsoft.com/office/drawing/2014/main" id="{57ECBDF9-CECF-C743-928A-01551F1149AC}"/>
                    </a:ext>
                  </a:extLst>
                </p:cNvPr>
                <p:cNvSpPr/>
                <p:nvPr/>
              </p:nvSpPr>
              <p:spPr>
                <a:xfrm>
                  <a:off x="7493876" y="3084399"/>
                  <a:ext cx="1481958" cy="584954"/>
                </a:xfrm>
                <a:custGeom>
                  <a:avLst/>
                  <a:gdLst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17076"/>
                    <a:gd name="connsiteX1" fmla="*/ 8187558 w 8187558"/>
                    <a:gd name="connsiteY1" fmla="*/ 1271752 h 2617076"/>
                    <a:gd name="connsiteX2" fmla="*/ 4025462 w 8187558"/>
                    <a:gd name="connsiteY2" fmla="*/ 2617076 h 2617076"/>
                    <a:gd name="connsiteX3" fmla="*/ 0 w 8187558"/>
                    <a:gd name="connsiteY3" fmla="*/ 1229711 h 2617076"/>
                    <a:gd name="connsiteX4" fmla="*/ 31531 w 8187558"/>
                    <a:gd name="connsiteY4" fmla="*/ 147145 h 2617076"/>
                    <a:gd name="connsiteX5" fmla="*/ 4046482 w 8187558"/>
                    <a:gd name="connsiteY5" fmla="*/ 1576552 h 2617076"/>
                    <a:gd name="connsiteX6" fmla="*/ 8187558 w 8187558"/>
                    <a:gd name="connsiteY6" fmla="*/ 0 h 2617076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46482 w 8187558"/>
                    <a:gd name="connsiteY5" fmla="*/ 157655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88524 w 8187558"/>
                    <a:gd name="connsiteY5" fmla="*/ 1597573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88524 w 8187558"/>
                    <a:gd name="connsiteY5" fmla="*/ 1597573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87558 w 8187558"/>
                    <a:gd name="connsiteY0" fmla="*/ 0 h 2638097"/>
                    <a:gd name="connsiteX1" fmla="*/ 8187558 w 8187558"/>
                    <a:gd name="connsiteY1" fmla="*/ 1271752 h 2638097"/>
                    <a:gd name="connsiteX2" fmla="*/ 4099035 w 8187558"/>
                    <a:gd name="connsiteY2" fmla="*/ 2638097 h 2638097"/>
                    <a:gd name="connsiteX3" fmla="*/ 0 w 8187558"/>
                    <a:gd name="connsiteY3" fmla="*/ 1229711 h 2638097"/>
                    <a:gd name="connsiteX4" fmla="*/ 31531 w 8187558"/>
                    <a:gd name="connsiteY4" fmla="*/ 147145 h 2638097"/>
                    <a:gd name="connsiteX5" fmla="*/ 4099035 w 8187558"/>
                    <a:gd name="connsiteY5" fmla="*/ 1566042 h 2638097"/>
                    <a:gd name="connsiteX6" fmla="*/ 8187558 w 8187558"/>
                    <a:gd name="connsiteY6" fmla="*/ 0 h 2638097"/>
                    <a:gd name="connsiteX0" fmla="*/ 8176538 w 8176538"/>
                    <a:gd name="connsiteY0" fmla="*/ 0 h 2638097"/>
                    <a:gd name="connsiteX1" fmla="*/ 8176538 w 8176538"/>
                    <a:gd name="connsiteY1" fmla="*/ 1271752 h 2638097"/>
                    <a:gd name="connsiteX2" fmla="*/ 4088015 w 8176538"/>
                    <a:gd name="connsiteY2" fmla="*/ 2638097 h 2638097"/>
                    <a:gd name="connsiteX3" fmla="*/ 0 w 8176538"/>
                    <a:gd name="connsiteY3" fmla="*/ 1269888 h 2638097"/>
                    <a:gd name="connsiteX4" fmla="*/ 20511 w 8176538"/>
                    <a:gd name="connsiteY4" fmla="*/ 147145 h 2638097"/>
                    <a:gd name="connsiteX5" fmla="*/ 4088015 w 8176538"/>
                    <a:gd name="connsiteY5" fmla="*/ 1566042 h 2638097"/>
                    <a:gd name="connsiteX6" fmla="*/ 8176538 w 8176538"/>
                    <a:gd name="connsiteY6" fmla="*/ 0 h 2638097"/>
                    <a:gd name="connsiteX0" fmla="*/ 8176538 w 8176538"/>
                    <a:gd name="connsiteY0" fmla="*/ 0 h 2772020"/>
                    <a:gd name="connsiteX1" fmla="*/ 8176538 w 8176538"/>
                    <a:gd name="connsiteY1" fmla="*/ 1271752 h 2772020"/>
                    <a:gd name="connsiteX2" fmla="*/ 4099034 w 8176538"/>
                    <a:gd name="connsiteY2" fmla="*/ 2772020 h 2772020"/>
                    <a:gd name="connsiteX3" fmla="*/ 0 w 8176538"/>
                    <a:gd name="connsiteY3" fmla="*/ 1269888 h 2772020"/>
                    <a:gd name="connsiteX4" fmla="*/ 20511 w 8176538"/>
                    <a:gd name="connsiteY4" fmla="*/ 147145 h 2772020"/>
                    <a:gd name="connsiteX5" fmla="*/ 4088015 w 8176538"/>
                    <a:gd name="connsiteY5" fmla="*/ 1566042 h 2772020"/>
                    <a:gd name="connsiteX6" fmla="*/ 8176538 w 8176538"/>
                    <a:gd name="connsiteY6" fmla="*/ 0 h 2772020"/>
                    <a:gd name="connsiteX0" fmla="*/ 8176538 w 8176538"/>
                    <a:gd name="connsiteY0" fmla="*/ 0 h 2772339"/>
                    <a:gd name="connsiteX1" fmla="*/ 8176538 w 8176538"/>
                    <a:gd name="connsiteY1" fmla="*/ 1378890 h 2772339"/>
                    <a:gd name="connsiteX2" fmla="*/ 4099034 w 8176538"/>
                    <a:gd name="connsiteY2" fmla="*/ 2772020 h 2772339"/>
                    <a:gd name="connsiteX3" fmla="*/ 0 w 8176538"/>
                    <a:gd name="connsiteY3" fmla="*/ 1269888 h 2772339"/>
                    <a:gd name="connsiteX4" fmla="*/ 20511 w 8176538"/>
                    <a:gd name="connsiteY4" fmla="*/ 147145 h 2772339"/>
                    <a:gd name="connsiteX5" fmla="*/ 4088015 w 8176538"/>
                    <a:gd name="connsiteY5" fmla="*/ 1566042 h 2772339"/>
                    <a:gd name="connsiteX6" fmla="*/ 8176538 w 8176538"/>
                    <a:gd name="connsiteY6" fmla="*/ 0 h 2772339"/>
                    <a:gd name="connsiteX0" fmla="*/ 8176538 w 8176538"/>
                    <a:gd name="connsiteY0" fmla="*/ 0 h 2825888"/>
                    <a:gd name="connsiteX1" fmla="*/ 8176538 w 8176538"/>
                    <a:gd name="connsiteY1" fmla="*/ 1378890 h 2825888"/>
                    <a:gd name="connsiteX2" fmla="*/ 4099034 w 8176538"/>
                    <a:gd name="connsiteY2" fmla="*/ 2825590 h 2825888"/>
                    <a:gd name="connsiteX3" fmla="*/ 0 w 8176538"/>
                    <a:gd name="connsiteY3" fmla="*/ 1269888 h 2825888"/>
                    <a:gd name="connsiteX4" fmla="*/ 20511 w 8176538"/>
                    <a:gd name="connsiteY4" fmla="*/ 147145 h 2825888"/>
                    <a:gd name="connsiteX5" fmla="*/ 4088015 w 8176538"/>
                    <a:gd name="connsiteY5" fmla="*/ 1566042 h 2825888"/>
                    <a:gd name="connsiteX6" fmla="*/ 8176538 w 8176538"/>
                    <a:gd name="connsiteY6" fmla="*/ 0 h 2825888"/>
                    <a:gd name="connsiteX0" fmla="*/ 8165518 w 8165518"/>
                    <a:gd name="connsiteY0" fmla="*/ 0 h 2825606"/>
                    <a:gd name="connsiteX1" fmla="*/ 8165518 w 8165518"/>
                    <a:gd name="connsiteY1" fmla="*/ 1378890 h 2825606"/>
                    <a:gd name="connsiteX2" fmla="*/ 4088014 w 8165518"/>
                    <a:gd name="connsiteY2" fmla="*/ 2825590 h 2825606"/>
                    <a:gd name="connsiteX3" fmla="*/ 0 w 8165518"/>
                    <a:gd name="connsiteY3" fmla="*/ 1403811 h 2825606"/>
                    <a:gd name="connsiteX4" fmla="*/ 9491 w 8165518"/>
                    <a:gd name="connsiteY4" fmla="*/ 147145 h 2825606"/>
                    <a:gd name="connsiteX5" fmla="*/ 4076995 w 8165518"/>
                    <a:gd name="connsiteY5" fmla="*/ 1566042 h 2825606"/>
                    <a:gd name="connsiteX6" fmla="*/ 8165518 w 8165518"/>
                    <a:gd name="connsiteY6" fmla="*/ 0 h 2825606"/>
                    <a:gd name="connsiteX0" fmla="*/ 8165518 w 8165518"/>
                    <a:gd name="connsiteY0" fmla="*/ 0 h 2879174"/>
                    <a:gd name="connsiteX1" fmla="*/ 8165518 w 8165518"/>
                    <a:gd name="connsiteY1" fmla="*/ 1378890 h 2879174"/>
                    <a:gd name="connsiteX2" fmla="*/ 4132092 w 8165518"/>
                    <a:gd name="connsiteY2" fmla="*/ 2879159 h 2879174"/>
                    <a:gd name="connsiteX3" fmla="*/ 0 w 8165518"/>
                    <a:gd name="connsiteY3" fmla="*/ 1403811 h 2879174"/>
                    <a:gd name="connsiteX4" fmla="*/ 9491 w 8165518"/>
                    <a:gd name="connsiteY4" fmla="*/ 147145 h 2879174"/>
                    <a:gd name="connsiteX5" fmla="*/ 4076995 w 8165518"/>
                    <a:gd name="connsiteY5" fmla="*/ 1566042 h 2879174"/>
                    <a:gd name="connsiteX6" fmla="*/ 8165518 w 8165518"/>
                    <a:gd name="connsiteY6" fmla="*/ 0 h 2879174"/>
                    <a:gd name="connsiteX0" fmla="*/ 8165518 w 8176537"/>
                    <a:gd name="connsiteY0" fmla="*/ 0 h 2879410"/>
                    <a:gd name="connsiteX1" fmla="*/ 8176537 w 8176537"/>
                    <a:gd name="connsiteY1" fmla="*/ 1499420 h 2879410"/>
                    <a:gd name="connsiteX2" fmla="*/ 4132092 w 8176537"/>
                    <a:gd name="connsiteY2" fmla="*/ 2879159 h 2879410"/>
                    <a:gd name="connsiteX3" fmla="*/ 0 w 8176537"/>
                    <a:gd name="connsiteY3" fmla="*/ 1403811 h 2879410"/>
                    <a:gd name="connsiteX4" fmla="*/ 9491 w 8176537"/>
                    <a:gd name="connsiteY4" fmla="*/ 147145 h 2879410"/>
                    <a:gd name="connsiteX5" fmla="*/ 4076995 w 8176537"/>
                    <a:gd name="connsiteY5" fmla="*/ 1566042 h 2879410"/>
                    <a:gd name="connsiteX6" fmla="*/ 8165518 w 8176537"/>
                    <a:gd name="connsiteY6" fmla="*/ 0 h 2879410"/>
                    <a:gd name="connsiteX0" fmla="*/ 8165518 w 8176537"/>
                    <a:gd name="connsiteY0" fmla="*/ 0 h 2879262"/>
                    <a:gd name="connsiteX1" fmla="*/ 8176537 w 8176537"/>
                    <a:gd name="connsiteY1" fmla="*/ 1499420 h 2879262"/>
                    <a:gd name="connsiteX2" fmla="*/ 4132092 w 8176537"/>
                    <a:gd name="connsiteY2" fmla="*/ 2879159 h 2879262"/>
                    <a:gd name="connsiteX3" fmla="*/ 0 w 8176537"/>
                    <a:gd name="connsiteY3" fmla="*/ 1403811 h 2879262"/>
                    <a:gd name="connsiteX4" fmla="*/ 9491 w 8176537"/>
                    <a:gd name="connsiteY4" fmla="*/ 147145 h 2879262"/>
                    <a:gd name="connsiteX5" fmla="*/ 4076995 w 8176537"/>
                    <a:gd name="connsiteY5" fmla="*/ 1566042 h 2879262"/>
                    <a:gd name="connsiteX6" fmla="*/ 8165518 w 8176537"/>
                    <a:gd name="connsiteY6" fmla="*/ 0 h 2879262"/>
                    <a:gd name="connsiteX0" fmla="*/ 8165518 w 8176537"/>
                    <a:gd name="connsiteY0" fmla="*/ 0 h 2879163"/>
                    <a:gd name="connsiteX1" fmla="*/ 8176537 w 8176537"/>
                    <a:gd name="connsiteY1" fmla="*/ 1499420 h 2879163"/>
                    <a:gd name="connsiteX2" fmla="*/ 4132092 w 8176537"/>
                    <a:gd name="connsiteY2" fmla="*/ 2879159 h 2879163"/>
                    <a:gd name="connsiteX3" fmla="*/ 0 w 8176537"/>
                    <a:gd name="connsiteY3" fmla="*/ 1510948 h 2879163"/>
                    <a:gd name="connsiteX4" fmla="*/ 9491 w 8176537"/>
                    <a:gd name="connsiteY4" fmla="*/ 147145 h 2879163"/>
                    <a:gd name="connsiteX5" fmla="*/ 4076995 w 8176537"/>
                    <a:gd name="connsiteY5" fmla="*/ 1566042 h 2879163"/>
                    <a:gd name="connsiteX6" fmla="*/ 8165518 w 8176537"/>
                    <a:gd name="connsiteY6" fmla="*/ 0 h 2879163"/>
                    <a:gd name="connsiteX0" fmla="*/ 8165518 w 8198577"/>
                    <a:gd name="connsiteY0" fmla="*/ 0 h 2879451"/>
                    <a:gd name="connsiteX1" fmla="*/ 8198577 w 8198577"/>
                    <a:gd name="connsiteY1" fmla="*/ 1606558 h 2879451"/>
                    <a:gd name="connsiteX2" fmla="*/ 4132092 w 8198577"/>
                    <a:gd name="connsiteY2" fmla="*/ 2879159 h 2879451"/>
                    <a:gd name="connsiteX3" fmla="*/ 0 w 8198577"/>
                    <a:gd name="connsiteY3" fmla="*/ 1510948 h 2879451"/>
                    <a:gd name="connsiteX4" fmla="*/ 9491 w 8198577"/>
                    <a:gd name="connsiteY4" fmla="*/ 147145 h 2879451"/>
                    <a:gd name="connsiteX5" fmla="*/ 4076995 w 8198577"/>
                    <a:gd name="connsiteY5" fmla="*/ 1566042 h 2879451"/>
                    <a:gd name="connsiteX6" fmla="*/ 8165518 w 8198577"/>
                    <a:gd name="connsiteY6" fmla="*/ 0 h 2879451"/>
                    <a:gd name="connsiteX0" fmla="*/ 8165518 w 8165518"/>
                    <a:gd name="connsiteY0" fmla="*/ 0 h 2880066"/>
                    <a:gd name="connsiteX1" fmla="*/ 8165518 w 8165518"/>
                    <a:gd name="connsiteY1" fmla="*/ 1673520 h 2880066"/>
                    <a:gd name="connsiteX2" fmla="*/ 4132092 w 8165518"/>
                    <a:gd name="connsiteY2" fmla="*/ 2879159 h 2880066"/>
                    <a:gd name="connsiteX3" fmla="*/ 0 w 8165518"/>
                    <a:gd name="connsiteY3" fmla="*/ 1510948 h 2880066"/>
                    <a:gd name="connsiteX4" fmla="*/ 9491 w 8165518"/>
                    <a:gd name="connsiteY4" fmla="*/ 147145 h 2880066"/>
                    <a:gd name="connsiteX5" fmla="*/ 4076995 w 8165518"/>
                    <a:gd name="connsiteY5" fmla="*/ 1566042 h 2880066"/>
                    <a:gd name="connsiteX6" fmla="*/ 8165518 w 8165518"/>
                    <a:gd name="connsiteY6" fmla="*/ 0 h 2880066"/>
                    <a:gd name="connsiteX0" fmla="*/ 8156794 w 8156794"/>
                    <a:gd name="connsiteY0" fmla="*/ 0 h 2879270"/>
                    <a:gd name="connsiteX1" fmla="*/ 8156794 w 8156794"/>
                    <a:gd name="connsiteY1" fmla="*/ 1673520 h 2879270"/>
                    <a:gd name="connsiteX2" fmla="*/ 4123368 w 8156794"/>
                    <a:gd name="connsiteY2" fmla="*/ 2879159 h 2879270"/>
                    <a:gd name="connsiteX3" fmla="*/ 2295 w 8156794"/>
                    <a:gd name="connsiteY3" fmla="*/ 1618086 h 2879270"/>
                    <a:gd name="connsiteX4" fmla="*/ 767 w 8156794"/>
                    <a:gd name="connsiteY4" fmla="*/ 147145 h 2879270"/>
                    <a:gd name="connsiteX5" fmla="*/ 4068271 w 8156794"/>
                    <a:gd name="connsiteY5" fmla="*/ 1566042 h 2879270"/>
                    <a:gd name="connsiteX6" fmla="*/ 8156794 w 8156794"/>
                    <a:gd name="connsiteY6" fmla="*/ 0 h 287927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00"/>
                    <a:gd name="connsiteX1" fmla="*/ 8156794 w 8156794"/>
                    <a:gd name="connsiteY1" fmla="*/ 1673520 h 2973000"/>
                    <a:gd name="connsiteX2" fmla="*/ 4134388 w 8156794"/>
                    <a:gd name="connsiteY2" fmla="*/ 2972904 h 2973000"/>
                    <a:gd name="connsiteX3" fmla="*/ 2295 w 8156794"/>
                    <a:gd name="connsiteY3" fmla="*/ 1618086 h 2973000"/>
                    <a:gd name="connsiteX4" fmla="*/ 767 w 8156794"/>
                    <a:gd name="connsiteY4" fmla="*/ 147145 h 2973000"/>
                    <a:gd name="connsiteX5" fmla="*/ 4068271 w 8156794"/>
                    <a:gd name="connsiteY5" fmla="*/ 1566042 h 2973000"/>
                    <a:gd name="connsiteX6" fmla="*/ 8156794 w 8156794"/>
                    <a:gd name="connsiteY6" fmla="*/ 0 h 2973000"/>
                    <a:gd name="connsiteX0" fmla="*/ 8156794 w 8156794"/>
                    <a:gd name="connsiteY0" fmla="*/ 0 h 2973020"/>
                    <a:gd name="connsiteX1" fmla="*/ 8156794 w 8156794"/>
                    <a:gd name="connsiteY1" fmla="*/ 1673520 h 2973020"/>
                    <a:gd name="connsiteX2" fmla="*/ 4134388 w 8156794"/>
                    <a:gd name="connsiteY2" fmla="*/ 2972904 h 2973020"/>
                    <a:gd name="connsiteX3" fmla="*/ 2295 w 8156794"/>
                    <a:gd name="connsiteY3" fmla="*/ 1618086 h 2973020"/>
                    <a:gd name="connsiteX4" fmla="*/ 767 w 8156794"/>
                    <a:gd name="connsiteY4" fmla="*/ 147145 h 2973020"/>
                    <a:gd name="connsiteX5" fmla="*/ 4068271 w 8156794"/>
                    <a:gd name="connsiteY5" fmla="*/ 1566042 h 2973020"/>
                    <a:gd name="connsiteX6" fmla="*/ 8156794 w 8156794"/>
                    <a:gd name="connsiteY6" fmla="*/ 0 h 2973020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021"/>
                    <a:gd name="connsiteX1" fmla="*/ 8156794 w 8156794"/>
                    <a:gd name="connsiteY1" fmla="*/ 1673520 h 2973021"/>
                    <a:gd name="connsiteX2" fmla="*/ 4134388 w 8156794"/>
                    <a:gd name="connsiteY2" fmla="*/ 2972904 h 2973021"/>
                    <a:gd name="connsiteX3" fmla="*/ 2295 w 8156794"/>
                    <a:gd name="connsiteY3" fmla="*/ 1618086 h 2973021"/>
                    <a:gd name="connsiteX4" fmla="*/ 767 w 8156794"/>
                    <a:gd name="connsiteY4" fmla="*/ 147145 h 2973021"/>
                    <a:gd name="connsiteX5" fmla="*/ 4068271 w 8156794"/>
                    <a:gd name="connsiteY5" fmla="*/ 1566042 h 2973021"/>
                    <a:gd name="connsiteX6" fmla="*/ 8156794 w 8156794"/>
                    <a:gd name="connsiteY6" fmla="*/ 0 h 2973021"/>
                    <a:gd name="connsiteX0" fmla="*/ 8156794 w 8156794"/>
                    <a:gd name="connsiteY0" fmla="*/ 0 h 2973141"/>
                    <a:gd name="connsiteX1" fmla="*/ 8156794 w 8156794"/>
                    <a:gd name="connsiteY1" fmla="*/ 1673520 h 2973141"/>
                    <a:gd name="connsiteX2" fmla="*/ 4134388 w 8156794"/>
                    <a:gd name="connsiteY2" fmla="*/ 2972904 h 2973141"/>
                    <a:gd name="connsiteX3" fmla="*/ 2295 w 8156794"/>
                    <a:gd name="connsiteY3" fmla="*/ 1618086 h 2973141"/>
                    <a:gd name="connsiteX4" fmla="*/ 767 w 8156794"/>
                    <a:gd name="connsiteY4" fmla="*/ 147145 h 2973141"/>
                    <a:gd name="connsiteX5" fmla="*/ 4068271 w 8156794"/>
                    <a:gd name="connsiteY5" fmla="*/ 1566042 h 2973141"/>
                    <a:gd name="connsiteX6" fmla="*/ 8156794 w 8156794"/>
                    <a:gd name="connsiteY6" fmla="*/ 0 h 2973141"/>
                    <a:gd name="connsiteX0" fmla="*/ 8156794 w 8156794"/>
                    <a:gd name="connsiteY0" fmla="*/ 0 h 3066827"/>
                    <a:gd name="connsiteX1" fmla="*/ 8156794 w 8156794"/>
                    <a:gd name="connsiteY1" fmla="*/ 1673520 h 3066827"/>
                    <a:gd name="connsiteX2" fmla="*/ 4123353 w 8156794"/>
                    <a:gd name="connsiteY2" fmla="*/ 3066650 h 3066827"/>
                    <a:gd name="connsiteX3" fmla="*/ 2295 w 8156794"/>
                    <a:gd name="connsiteY3" fmla="*/ 1618086 h 3066827"/>
                    <a:gd name="connsiteX4" fmla="*/ 767 w 8156794"/>
                    <a:gd name="connsiteY4" fmla="*/ 147145 h 3066827"/>
                    <a:gd name="connsiteX5" fmla="*/ 4068271 w 8156794"/>
                    <a:gd name="connsiteY5" fmla="*/ 1566042 h 3066827"/>
                    <a:gd name="connsiteX6" fmla="*/ 8156794 w 8156794"/>
                    <a:gd name="connsiteY6" fmla="*/ 0 h 3066827"/>
                    <a:gd name="connsiteX0" fmla="*/ 8123689 w 8156794"/>
                    <a:gd name="connsiteY0" fmla="*/ 0 h 2999866"/>
                    <a:gd name="connsiteX1" fmla="*/ 8156794 w 8156794"/>
                    <a:gd name="connsiteY1" fmla="*/ 1606559 h 2999866"/>
                    <a:gd name="connsiteX2" fmla="*/ 4123353 w 8156794"/>
                    <a:gd name="connsiteY2" fmla="*/ 2999689 h 2999866"/>
                    <a:gd name="connsiteX3" fmla="*/ 2295 w 8156794"/>
                    <a:gd name="connsiteY3" fmla="*/ 1551125 h 2999866"/>
                    <a:gd name="connsiteX4" fmla="*/ 767 w 8156794"/>
                    <a:gd name="connsiteY4" fmla="*/ 80184 h 2999866"/>
                    <a:gd name="connsiteX5" fmla="*/ 4068271 w 8156794"/>
                    <a:gd name="connsiteY5" fmla="*/ 1499081 h 2999866"/>
                    <a:gd name="connsiteX6" fmla="*/ 8123689 w 8156794"/>
                    <a:gd name="connsiteY6" fmla="*/ 0 h 2999866"/>
                    <a:gd name="connsiteX0" fmla="*/ 8167828 w 8167828"/>
                    <a:gd name="connsiteY0" fmla="*/ 0 h 3026651"/>
                    <a:gd name="connsiteX1" fmla="*/ 8156794 w 8167828"/>
                    <a:gd name="connsiteY1" fmla="*/ 1633344 h 3026651"/>
                    <a:gd name="connsiteX2" fmla="*/ 4123353 w 8167828"/>
                    <a:gd name="connsiteY2" fmla="*/ 3026474 h 3026651"/>
                    <a:gd name="connsiteX3" fmla="*/ 2295 w 8167828"/>
                    <a:gd name="connsiteY3" fmla="*/ 1577910 h 3026651"/>
                    <a:gd name="connsiteX4" fmla="*/ 767 w 8167828"/>
                    <a:gd name="connsiteY4" fmla="*/ 106969 h 3026651"/>
                    <a:gd name="connsiteX5" fmla="*/ 4068271 w 8167828"/>
                    <a:gd name="connsiteY5" fmla="*/ 1525866 h 3026651"/>
                    <a:gd name="connsiteX6" fmla="*/ 8167828 w 8167828"/>
                    <a:gd name="connsiteY6" fmla="*/ 0 h 3026651"/>
                    <a:gd name="connsiteX0" fmla="*/ 8167828 w 8167828"/>
                    <a:gd name="connsiteY0" fmla="*/ 0 h 3027228"/>
                    <a:gd name="connsiteX1" fmla="*/ 8145760 w 8167828"/>
                    <a:gd name="connsiteY1" fmla="*/ 1686913 h 3027228"/>
                    <a:gd name="connsiteX2" fmla="*/ 4123353 w 8167828"/>
                    <a:gd name="connsiteY2" fmla="*/ 3026474 h 3027228"/>
                    <a:gd name="connsiteX3" fmla="*/ 2295 w 8167828"/>
                    <a:gd name="connsiteY3" fmla="*/ 1577910 h 3027228"/>
                    <a:gd name="connsiteX4" fmla="*/ 767 w 8167828"/>
                    <a:gd name="connsiteY4" fmla="*/ 106969 h 3027228"/>
                    <a:gd name="connsiteX5" fmla="*/ 4068271 w 8167828"/>
                    <a:gd name="connsiteY5" fmla="*/ 1525866 h 3027228"/>
                    <a:gd name="connsiteX6" fmla="*/ 8167828 w 8167828"/>
                    <a:gd name="connsiteY6" fmla="*/ 0 h 3027228"/>
                    <a:gd name="connsiteX0" fmla="*/ 8156794 w 8156794"/>
                    <a:gd name="connsiteY0" fmla="*/ 0 h 2933483"/>
                    <a:gd name="connsiteX1" fmla="*/ 8145760 w 8156794"/>
                    <a:gd name="connsiteY1" fmla="*/ 1593168 h 2933483"/>
                    <a:gd name="connsiteX2" fmla="*/ 4123353 w 8156794"/>
                    <a:gd name="connsiteY2" fmla="*/ 2932729 h 2933483"/>
                    <a:gd name="connsiteX3" fmla="*/ 2295 w 8156794"/>
                    <a:gd name="connsiteY3" fmla="*/ 1484165 h 2933483"/>
                    <a:gd name="connsiteX4" fmla="*/ 767 w 8156794"/>
                    <a:gd name="connsiteY4" fmla="*/ 13224 h 2933483"/>
                    <a:gd name="connsiteX5" fmla="*/ 4068271 w 8156794"/>
                    <a:gd name="connsiteY5" fmla="*/ 1432121 h 2933483"/>
                    <a:gd name="connsiteX6" fmla="*/ 8156794 w 8156794"/>
                    <a:gd name="connsiteY6" fmla="*/ 0 h 2933483"/>
                    <a:gd name="connsiteX0" fmla="*/ 8156794 w 8156794"/>
                    <a:gd name="connsiteY0" fmla="*/ 0 h 2933483"/>
                    <a:gd name="connsiteX1" fmla="*/ 8145760 w 8156794"/>
                    <a:gd name="connsiteY1" fmla="*/ 1593168 h 2933483"/>
                    <a:gd name="connsiteX2" fmla="*/ 4123353 w 8156794"/>
                    <a:gd name="connsiteY2" fmla="*/ 2932729 h 2933483"/>
                    <a:gd name="connsiteX3" fmla="*/ 2295 w 8156794"/>
                    <a:gd name="connsiteY3" fmla="*/ 1484165 h 2933483"/>
                    <a:gd name="connsiteX4" fmla="*/ 767 w 8156794"/>
                    <a:gd name="connsiteY4" fmla="*/ 13224 h 2933483"/>
                    <a:gd name="connsiteX5" fmla="*/ 4068271 w 8156794"/>
                    <a:gd name="connsiteY5" fmla="*/ 1432121 h 2933483"/>
                    <a:gd name="connsiteX6" fmla="*/ 8156794 w 8156794"/>
                    <a:gd name="connsiteY6" fmla="*/ 0 h 2933483"/>
                    <a:gd name="connsiteX0" fmla="*/ 8123689 w 8145760"/>
                    <a:gd name="connsiteY0" fmla="*/ 13560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23689 w 8145760"/>
                    <a:gd name="connsiteY6" fmla="*/ 13560 h 2920259"/>
                    <a:gd name="connsiteX0" fmla="*/ 8178863 w 8178863"/>
                    <a:gd name="connsiteY0" fmla="*/ 26952 h 2920259"/>
                    <a:gd name="connsiteX1" fmla="*/ 8145760 w 8178863"/>
                    <a:gd name="connsiteY1" fmla="*/ 1579944 h 2920259"/>
                    <a:gd name="connsiteX2" fmla="*/ 4123353 w 8178863"/>
                    <a:gd name="connsiteY2" fmla="*/ 2919505 h 2920259"/>
                    <a:gd name="connsiteX3" fmla="*/ 2295 w 8178863"/>
                    <a:gd name="connsiteY3" fmla="*/ 1470941 h 2920259"/>
                    <a:gd name="connsiteX4" fmla="*/ 767 w 8178863"/>
                    <a:gd name="connsiteY4" fmla="*/ 0 h 2920259"/>
                    <a:gd name="connsiteX5" fmla="*/ 4068271 w 8178863"/>
                    <a:gd name="connsiteY5" fmla="*/ 1418897 h 2920259"/>
                    <a:gd name="connsiteX6" fmla="*/ 8178863 w 8178863"/>
                    <a:gd name="connsiteY6" fmla="*/ 26952 h 2920259"/>
                    <a:gd name="connsiteX0" fmla="*/ 8167827 w 8167827"/>
                    <a:gd name="connsiteY0" fmla="*/ 40343 h 2920259"/>
                    <a:gd name="connsiteX1" fmla="*/ 8145760 w 8167827"/>
                    <a:gd name="connsiteY1" fmla="*/ 1579944 h 2920259"/>
                    <a:gd name="connsiteX2" fmla="*/ 4123353 w 8167827"/>
                    <a:gd name="connsiteY2" fmla="*/ 2919505 h 2920259"/>
                    <a:gd name="connsiteX3" fmla="*/ 2295 w 8167827"/>
                    <a:gd name="connsiteY3" fmla="*/ 1470941 h 2920259"/>
                    <a:gd name="connsiteX4" fmla="*/ 767 w 8167827"/>
                    <a:gd name="connsiteY4" fmla="*/ 0 h 2920259"/>
                    <a:gd name="connsiteX5" fmla="*/ 4068271 w 8167827"/>
                    <a:gd name="connsiteY5" fmla="*/ 1418897 h 2920259"/>
                    <a:gd name="connsiteX6" fmla="*/ 8167827 w 8167827"/>
                    <a:gd name="connsiteY6" fmla="*/ 40343 h 2920259"/>
                    <a:gd name="connsiteX0" fmla="*/ 8123687 w 8145760"/>
                    <a:gd name="connsiteY0" fmla="*/ 53735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23687 w 8145760"/>
                    <a:gd name="connsiteY6" fmla="*/ 53735 h 2920259"/>
                    <a:gd name="connsiteX0" fmla="*/ 8161918 w 8161918"/>
                    <a:gd name="connsiteY0" fmla="*/ 0 h 2943855"/>
                    <a:gd name="connsiteX1" fmla="*/ 8145760 w 8161918"/>
                    <a:gd name="connsiteY1" fmla="*/ 1603540 h 2943855"/>
                    <a:gd name="connsiteX2" fmla="*/ 4123353 w 8161918"/>
                    <a:gd name="connsiteY2" fmla="*/ 2943101 h 2943855"/>
                    <a:gd name="connsiteX3" fmla="*/ 2295 w 8161918"/>
                    <a:gd name="connsiteY3" fmla="*/ 1494537 h 2943855"/>
                    <a:gd name="connsiteX4" fmla="*/ 767 w 8161918"/>
                    <a:gd name="connsiteY4" fmla="*/ 23596 h 2943855"/>
                    <a:gd name="connsiteX5" fmla="*/ 4068271 w 8161918"/>
                    <a:gd name="connsiteY5" fmla="*/ 1442493 h 2943855"/>
                    <a:gd name="connsiteX6" fmla="*/ 8161918 w 8161918"/>
                    <a:gd name="connsiteY6" fmla="*/ 0 h 2943855"/>
                    <a:gd name="connsiteX0" fmla="*/ 8144926 w 8145760"/>
                    <a:gd name="connsiteY0" fmla="*/ 43424 h 2920259"/>
                    <a:gd name="connsiteX1" fmla="*/ 8145760 w 8145760"/>
                    <a:gd name="connsiteY1" fmla="*/ 1579944 h 2920259"/>
                    <a:gd name="connsiteX2" fmla="*/ 4123353 w 8145760"/>
                    <a:gd name="connsiteY2" fmla="*/ 2919505 h 2920259"/>
                    <a:gd name="connsiteX3" fmla="*/ 2295 w 8145760"/>
                    <a:gd name="connsiteY3" fmla="*/ 1470941 h 2920259"/>
                    <a:gd name="connsiteX4" fmla="*/ 767 w 8145760"/>
                    <a:gd name="connsiteY4" fmla="*/ 0 h 2920259"/>
                    <a:gd name="connsiteX5" fmla="*/ 4068271 w 8145760"/>
                    <a:gd name="connsiteY5" fmla="*/ 1418897 h 2920259"/>
                    <a:gd name="connsiteX6" fmla="*/ 8144926 w 8145760"/>
                    <a:gd name="connsiteY6" fmla="*/ 43424 h 2920259"/>
                    <a:gd name="connsiteX0" fmla="*/ 8161918 w 8161918"/>
                    <a:gd name="connsiteY0" fmla="*/ 0 h 2959321"/>
                    <a:gd name="connsiteX1" fmla="*/ 8145760 w 8161918"/>
                    <a:gd name="connsiteY1" fmla="*/ 1619006 h 2959321"/>
                    <a:gd name="connsiteX2" fmla="*/ 4123353 w 8161918"/>
                    <a:gd name="connsiteY2" fmla="*/ 2958567 h 2959321"/>
                    <a:gd name="connsiteX3" fmla="*/ 2295 w 8161918"/>
                    <a:gd name="connsiteY3" fmla="*/ 1510003 h 2959321"/>
                    <a:gd name="connsiteX4" fmla="*/ 767 w 8161918"/>
                    <a:gd name="connsiteY4" fmla="*/ 39062 h 2959321"/>
                    <a:gd name="connsiteX5" fmla="*/ 4068271 w 8161918"/>
                    <a:gd name="connsiteY5" fmla="*/ 1457959 h 2959321"/>
                    <a:gd name="connsiteX6" fmla="*/ 8161918 w 8161918"/>
                    <a:gd name="connsiteY6" fmla="*/ 0 h 2959321"/>
                    <a:gd name="connsiteX0" fmla="*/ 8161918 w 8162752"/>
                    <a:gd name="connsiteY0" fmla="*/ 0 h 2959488"/>
                    <a:gd name="connsiteX1" fmla="*/ 8162752 w 8162752"/>
                    <a:gd name="connsiteY1" fmla="*/ 1629317 h 2959488"/>
                    <a:gd name="connsiteX2" fmla="*/ 4123353 w 8162752"/>
                    <a:gd name="connsiteY2" fmla="*/ 2958567 h 2959488"/>
                    <a:gd name="connsiteX3" fmla="*/ 2295 w 8162752"/>
                    <a:gd name="connsiteY3" fmla="*/ 1510003 h 2959488"/>
                    <a:gd name="connsiteX4" fmla="*/ 767 w 8162752"/>
                    <a:gd name="connsiteY4" fmla="*/ 39062 h 2959488"/>
                    <a:gd name="connsiteX5" fmla="*/ 4068271 w 8162752"/>
                    <a:gd name="connsiteY5" fmla="*/ 1457959 h 2959488"/>
                    <a:gd name="connsiteX6" fmla="*/ 8161918 w 8162752"/>
                    <a:gd name="connsiteY6" fmla="*/ 0 h 2959488"/>
                    <a:gd name="connsiteX0" fmla="*/ 8165930 w 8166764"/>
                    <a:gd name="connsiteY0" fmla="*/ 7337 h 2966825"/>
                    <a:gd name="connsiteX1" fmla="*/ 8166764 w 8166764"/>
                    <a:gd name="connsiteY1" fmla="*/ 1636654 h 2966825"/>
                    <a:gd name="connsiteX2" fmla="*/ 4127365 w 8166764"/>
                    <a:gd name="connsiteY2" fmla="*/ 2965904 h 2966825"/>
                    <a:gd name="connsiteX3" fmla="*/ 6307 w 8166764"/>
                    <a:gd name="connsiteY3" fmla="*/ 1517340 h 2966825"/>
                    <a:gd name="connsiteX4" fmla="*/ 532 w 8166764"/>
                    <a:gd name="connsiteY4" fmla="*/ 0 h 2966825"/>
                    <a:gd name="connsiteX5" fmla="*/ 4072283 w 8166764"/>
                    <a:gd name="connsiteY5" fmla="*/ 1465296 h 2966825"/>
                    <a:gd name="connsiteX6" fmla="*/ 8165930 w 8166764"/>
                    <a:gd name="connsiteY6" fmla="*/ 7337 h 2966825"/>
                    <a:gd name="connsiteX0" fmla="*/ 8168119 w 8168953"/>
                    <a:gd name="connsiteY0" fmla="*/ 7337 h 2966682"/>
                    <a:gd name="connsiteX1" fmla="*/ 8168953 w 8168953"/>
                    <a:gd name="connsiteY1" fmla="*/ 1636654 h 2966682"/>
                    <a:gd name="connsiteX2" fmla="*/ 4129554 w 8168953"/>
                    <a:gd name="connsiteY2" fmla="*/ 2965904 h 2966682"/>
                    <a:gd name="connsiteX3" fmla="*/ 0 w 8168953"/>
                    <a:gd name="connsiteY3" fmla="*/ 1527651 h 2966682"/>
                    <a:gd name="connsiteX4" fmla="*/ 2721 w 8168953"/>
                    <a:gd name="connsiteY4" fmla="*/ 0 h 2966682"/>
                    <a:gd name="connsiteX5" fmla="*/ 4074472 w 8168953"/>
                    <a:gd name="connsiteY5" fmla="*/ 1465296 h 2966682"/>
                    <a:gd name="connsiteX6" fmla="*/ 8168119 w 8168953"/>
                    <a:gd name="connsiteY6" fmla="*/ 7337 h 2966682"/>
                    <a:gd name="connsiteX0" fmla="*/ 8168119 w 8168953"/>
                    <a:gd name="connsiteY0" fmla="*/ 7337 h 3100377"/>
                    <a:gd name="connsiteX1" fmla="*/ 8168953 w 8168953"/>
                    <a:gd name="connsiteY1" fmla="*/ 1636654 h 3100377"/>
                    <a:gd name="connsiteX2" fmla="*/ 4118520 w 8168953"/>
                    <a:gd name="connsiteY2" fmla="*/ 3099826 h 3100377"/>
                    <a:gd name="connsiteX3" fmla="*/ 0 w 8168953"/>
                    <a:gd name="connsiteY3" fmla="*/ 1527651 h 3100377"/>
                    <a:gd name="connsiteX4" fmla="*/ 2721 w 8168953"/>
                    <a:gd name="connsiteY4" fmla="*/ 0 h 3100377"/>
                    <a:gd name="connsiteX5" fmla="*/ 4074472 w 8168953"/>
                    <a:gd name="connsiteY5" fmla="*/ 1465296 h 3100377"/>
                    <a:gd name="connsiteX6" fmla="*/ 8168119 w 8168953"/>
                    <a:gd name="connsiteY6" fmla="*/ 7337 h 3100377"/>
                    <a:gd name="connsiteX0" fmla="*/ 8168119 w 8168953"/>
                    <a:gd name="connsiteY0" fmla="*/ 7337 h 3100429"/>
                    <a:gd name="connsiteX1" fmla="*/ 8168953 w 8168953"/>
                    <a:gd name="connsiteY1" fmla="*/ 1636654 h 3100429"/>
                    <a:gd name="connsiteX2" fmla="*/ 4118520 w 8168953"/>
                    <a:gd name="connsiteY2" fmla="*/ 3099826 h 3100429"/>
                    <a:gd name="connsiteX3" fmla="*/ 0 w 8168953"/>
                    <a:gd name="connsiteY3" fmla="*/ 1527651 h 3100429"/>
                    <a:gd name="connsiteX4" fmla="*/ 2721 w 8168953"/>
                    <a:gd name="connsiteY4" fmla="*/ 0 h 3100429"/>
                    <a:gd name="connsiteX5" fmla="*/ 4074472 w 8168953"/>
                    <a:gd name="connsiteY5" fmla="*/ 1465296 h 3100429"/>
                    <a:gd name="connsiteX6" fmla="*/ 8168119 w 8168953"/>
                    <a:gd name="connsiteY6" fmla="*/ 7337 h 3100429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72202 w 8166683"/>
                    <a:gd name="connsiteY5" fmla="*/ 1465296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72202 w 8166683"/>
                    <a:gd name="connsiteY5" fmla="*/ 1465296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61168 w 8166683"/>
                    <a:gd name="connsiteY5" fmla="*/ 1438511 h 3099826"/>
                    <a:gd name="connsiteX6" fmla="*/ 8165849 w 8166683"/>
                    <a:gd name="connsiteY6" fmla="*/ 7337 h 3099826"/>
                    <a:gd name="connsiteX0" fmla="*/ 8165849 w 8166683"/>
                    <a:gd name="connsiteY0" fmla="*/ 7337 h 3099826"/>
                    <a:gd name="connsiteX1" fmla="*/ 8166683 w 8166683"/>
                    <a:gd name="connsiteY1" fmla="*/ 1636654 h 3099826"/>
                    <a:gd name="connsiteX2" fmla="*/ 4116250 w 8166683"/>
                    <a:gd name="connsiteY2" fmla="*/ 3099826 h 3099826"/>
                    <a:gd name="connsiteX3" fmla="*/ 8764 w 8166683"/>
                    <a:gd name="connsiteY3" fmla="*/ 1634789 h 3099826"/>
                    <a:gd name="connsiteX4" fmla="*/ 451 w 8166683"/>
                    <a:gd name="connsiteY4" fmla="*/ 0 h 3099826"/>
                    <a:gd name="connsiteX5" fmla="*/ 4061168 w 8166683"/>
                    <a:gd name="connsiteY5" fmla="*/ 1438511 h 3099826"/>
                    <a:gd name="connsiteX6" fmla="*/ 8165849 w 8166683"/>
                    <a:gd name="connsiteY6" fmla="*/ 7337 h 30998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166683" h="3099826">
                      <a:moveTo>
                        <a:pt x="8165849" y="7337"/>
                      </a:moveTo>
                      <a:lnTo>
                        <a:pt x="8166683" y="1636654"/>
                      </a:lnTo>
                      <a:cubicBezTo>
                        <a:pt x="7917761" y="2728489"/>
                        <a:pt x="5475903" y="3100137"/>
                        <a:pt x="4116250" y="3099826"/>
                      </a:cubicBezTo>
                      <a:cubicBezTo>
                        <a:pt x="2756597" y="3099515"/>
                        <a:pt x="245424" y="2744647"/>
                        <a:pt x="8764" y="1634789"/>
                      </a:cubicBezTo>
                      <a:cubicBezTo>
                        <a:pt x="11928" y="1215900"/>
                        <a:pt x="-2713" y="418889"/>
                        <a:pt x="451" y="0"/>
                      </a:cubicBezTo>
                      <a:cubicBezTo>
                        <a:pt x="385485" y="953840"/>
                        <a:pt x="2700268" y="1437288"/>
                        <a:pt x="4061168" y="1438511"/>
                      </a:cubicBezTo>
                      <a:cubicBezTo>
                        <a:pt x="5422068" y="1439734"/>
                        <a:pt x="7793228" y="1089449"/>
                        <a:pt x="8165849" y="733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B8C2C9"/>
                    </a:gs>
                    <a:gs pos="21000">
                      <a:schemeClr val="bg1"/>
                    </a:gs>
                    <a:gs pos="60000">
                      <a:srgbClr val="D6DCE0"/>
                    </a:gs>
                    <a:gs pos="100000">
                      <a:srgbClr val="B8C2C9"/>
                    </a:gs>
                  </a:gsLst>
                  <a:lin ang="0" scaled="0"/>
                </a:gra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                  </a:t>
                  </a:r>
                </a:p>
              </p:txBody>
            </p:sp>
            <p:sp>
              <p:nvSpPr>
                <p:cNvPr id="747" name="Oval 746">
                  <a:extLst>
                    <a:ext uri="{FF2B5EF4-FFF2-40B4-BE49-F238E27FC236}">
                      <a16:creationId xmlns:a16="http://schemas.microsoft.com/office/drawing/2014/main" id="{2CED8E12-8866-B24C-8ADD-B298A9E92CB3}"/>
                    </a:ext>
                  </a:extLst>
                </p:cNvPr>
                <p:cNvSpPr/>
                <p:nvPr/>
              </p:nvSpPr>
              <p:spPr>
                <a:xfrm>
                  <a:off x="7494729" y="2774731"/>
                  <a:ext cx="1480163" cy="579140"/>
                </a:xfrm>
                <a:prstGeom prst="ellipse">
                  <a:avLst/>
                </a:prstGeom>
                <a:solidFill>
                  <a:srgbClr val="B8C2C9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             </a:t>
                  </a:r>
                </a:p>
              </p:txBody>
            </p:sp>
            <p:grpSp>
              <p:nvGrpSpPr>
                <p:cNvPr id="748" name="Group 747">
                  <a:extLst>
                    <a:ext uri="{FF2B5EF4-FFF2-40B4-BE49-F238E27FC236}">
                      <a16:creationId xmlns:a16="http://schemas.microsoft.com/office/drawing/2014/main" id="{B88578A5-178A-394F-A0E8-E56A6CA32F70}"/>
                    </a:ext>
                  </a:extLst>
                </p:cNvPr>
                <p:cNvGrpSpPr/>
                <p:nvPr/>
              </p:nvGrpSpPr>
              <p:grpSpPr>
                <a:xfrm>
                  <a:off x="7713663" y="2848339"/>
                  <a:ext cx="1042107" cy="425543"/>
                  <a:chOff x="7786941" y="2884917"/>
                  <a:chExt cx="897649" cy="353919"/>
                </a:xfrm>
              </p:grpSpPr>
              <p:sp>
                <p:nvSpPr>
                  <p:cNvPr id="749" name="Freeform 748">
                    <a:extLst>
                      <a:ext uri="{FF2B5EF4-FFF2-40B4-BE49-F238E27FC236}">
                        <a16:creationId xmlns:a16="http://schemas.microsoft.com/office/drawing/2014/main" id="{C0BC3D29-EE76-8343-B65A-EA82E9B3D477}"/>
                      </a:ext>
                    </a:extLst>
                  </p:cNvPr>
                  <p:cNvSpPr/>
                  <p:nvPr/>
                </p:nvSpPr>
                <p:spPr>
                  <a:xfrm>
                    <a:off x="7811770" y="2884917"/>
                    <a:ext cx="849158" cy="198115"/>
                  </a:xfrm>
                  <a:custGeom>
                    <a:avLst/>
                    <a:gdLst>
                      <a:gd name="connsiteX0" fmla="*/ 3725333 w 4588933"/>
                      <a:gd name="connsiteY0" fmla="*/ 0 h 1049866"/>
                      <a:gd name="connsiteX1" fmla="*/ 4588933 w 4588933"/>
                      <a:gd name="connsiteY1" fmla="*/ 270933 h 1049866"/>
                      <a:gd name="connsiteX2" fmla="*/ 3962400 w 4588933"/>
                      <a:gd name="connsiteY2" fmla="*/ 541866 h 1049866"/>
                      <a:gd name="connsiteX3" fmla="*/ 3742267 w 4588933"/>
                      <a:gd name="connsiteY3" fmla="*/ 457200 h 1049866"/>
                      <a:gd name="connsiteX4" fmla="*/ 2269067 w 4588933"/>
                      <a:gd name="connsiteY4" fmla="*/ 1049866 h 1049866"/>
                      <a:gd name="connsiteX5" fmla="*/ 880533 w 4588933"/>
                      <a:gd name="connsiteY5" fmla="*/ 457200 h 1049866"/>
                      <a:gd name="connsiteX6" fmla="*/ 592667 w 4588933"/>
                      <a:gd name="connsiteY6" fmla="*/ 541866 h 1049866"/>
                      <a:gd name="connsiteX7" fmla="*/ 0 w 4588933"/>
                      <a:gd name="connsiteY7" fmla="*/ 254000 h 1049866"/>
                      <a:gd name="connsiteX8" fmla="*/ 880533 w 4588933"/>
                      <a:gd name="connsiteY8" fmla="*/ 16933 h 1049866"/>
                      <a:gd name="connsiteX9" fmla="*/ 2302933 w 4588933"/>
                      <a:gd name="connsiteY9" fmla="*/ 626533 h 1049866"/>
                      <a:gd name="connsiteX10" fmla="*/ 3725333 w 4588933"/>
                      <a:gd name="connsiteY10" fmla="*/ 0 h 1049866"/>
                      <a:gd name="connsiteX0" fmla="*/ 3725333 w 4641485"/>
                      <a:gd name="connsiteY0" fmla="*/ 0 h 1049866"/>
                      <a:gd name="connsiteX1" fmla="*/ 4641485 w 4641485"/>
                      <a:gd name="connsiteY1" fmla="*/ 239402 h 1049866"/>
                      <a:gd name="connsiteX2" fmla="*/ 3962400 w 4641485"/>
                      <a:gd name="connsiteY2" fmla="*/ 541866 h 1049866"/>
                      <a:gd name="connsiteX3" fmla="*/ 3742267 w 4641485"/>
                      <a:gd name="connsiteY3" fmla="*/ 457200 h 1049866"/>
                      <a:gd name="connsiteX4" fmla="*/ 2269067 w 4641485"/>
                      <a:gd name="connsiteY4" fmla="*/ 1049866 h 1049866"/>
                      <a:gd name="connsiteX5" fmla="*/ 880533 w 4641485"/>
                      <a:gd name="connsiteY5" fmla="*/ 457200 h 1049866"/>
                      <a:gd name="connsiteX6" fmla="*/ 592667 w 4641485"/>
                      <a:gd name="connsiteY6" fmla="*/ 541866 h 1049866"/>
                      <a:gd name="connsiteX7" fmla="*/ 0 w 4641485"/>
                      <a:gd name="connsiteY7" fmla="*/ 254000 h 1049866"/>
                      <a:gd name="connsiteX8" fmla="*/ 880533 w 4641485"/>
                      <a:gd name="connsiteY8" fmla="*/ 16933 h 1049866"/>
                      <a:gd name="connsiteX9" fmla="*/ 2302933 w 4641485"/>
                      <a:gd name="connsiteY9" fmla="*/ 626533 h 1049866"/>
                      <a:gd name="connsiteX10" fmla="*/ 3725333 w 4641485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73798 w 4673016"/>
                      <a:gd name="connsiteY3" fmla="*/ 45720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84308 w 4673016"/>
                      <a:gd name="connsiteY3" fmla="*/ 404648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815839 w 4673016"/>
                      <a:gd name="connsiteY3" fmla="*/ 46771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673016" h="1049866">
                        <a:moveTo>
                          <a:pt x="3756864" y="0"/>
                        </a:moveTo>
                        <a:lnTo>
                          <a:pt x="4673016" y="239402"/>
                        </a:lnTo>
                        <a:lnTo>
                          <a:pt x="3993931" y="541866"/>
                        </a:lnTo>
                        <a:lnTo>
                          <a:pt x="3815839" y="467710"/>
                        </a:lnTo>
                        <a:lnTo>
                          <a:pt x="2300598" y="1049866"/>
                        </a:lnTo>
                        <a:lnTo>
                          <a:pt x="912064" y="457200"/>
                        </a:lnTo>
                        <a:lnTo>
                          <a:pt x="624198" y="541866"/>
                        </a:lnTo>
                        <a:lnTo>
                          <a:pt x="0" y="275021"/>
                        </a:lnTo>
                        <a:lnTo>
                          <a:pt x="912064" y="16933"/>
                        </a:lnTo>
                        <a:lnTo>
                          <a:pt x="2323954" y="616023"/>
                        </a:lnTo>
                        <a:lnTo>
                          <a:pt x="3756864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0" name="Freeform 749">
                    <a:extLst>
                      <a:ext uri="{FF2B5EF4-FFF2-40B4-BE49-F238E27FC236}">
                        <a16:creationId xmlns:a16="http://schemas.microsoft.com/office/drawing/2014/main" id="{0CE947DD-742E-DB41-8709-8C742E1F3157}"/>
                      </a:ext>
                    </a:extLst>
                  </p:cNvPr>
                  <p:cNvSpPr/>
                  <p:nvPr/>
                </p:nvSpPr>
                <p:spPr>
                  <a:xfrm>
                    <a:off x="8367548" y="3054383"/>
                    <a:ext cx="317042" cy="170569"/>
                  </a:xfrm>
                  <a:custGeom>
                    <a:avLst/>
                    <a:gdLst>
                      <a:gd name="connsiteX0" fmla="*/ 21021 w 1744718"/>
                      <a:gd name="connsiteY0" fmla="*/ 0 h 903890"/>
                      <a:gd name="connsiteX1" fmla="*/ 1744718 w 1744718"/>
                      <a:gd name="connsiteY1" fmla="*/ 693683 h 903890"/>
                      <a:gd name="connsiteX2" fmla="*/ 1145628 w 1744718"/>
                      <a:gd name="connsiteY2" fmla="*/ 903890 h 903890"/>
                      <a:gd name="connsiteX3" fmla="*/ 0 w 1744718"/>
                      <a:gd name="connsiteY3" fmla="*/ 451945 h 903890"/>
                      <a:gd name="connsiteX4" fmla="*/ 21021 w 1744718"/>
                      <a:gd name="connsiteY4" fmla="*/ 0 h 9038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44718" h="903890">
                        <a:moveTo>
                          <a:pt x="21021" y="0"/>
                        </a:moveTo>
                        <a:lnTo>
                          <a:pt x="1744718" y="693683"/>
                        </a:lnTo>
                        <a:lnTo>
                          <a:pt x="1145628" y="903890"/>
                        </a:lnTo>
                        <a:lnTo>
                          <a:pt x="0" y="451945"/>
                        </a:lnTo>
                        <a:lnTo>
                          <a:pt x="21021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1" name="Freeform 750">
                    <a:extLst>
                      <a:ext uri="{FF2B5EF4-FFF2-40B4-BE49-F238E27FC236}">
                        <a16:creationId xmlns:a16="http://schemas.microsoft.com/office/drawing/2014/main" id="{4327083F-593C-164C-8B48-4EAC6FFF6263}"/>
                      </a:ext>
                    </a:extLst>
                  </p:cNvPr>
                  <p:cNvSpPr/>
                  <p:nvPr/>
                </p:nvSpPr>
                <p:spPr>
                  <a:xfrm>
                    <a:off x="7786941" y="3054383"/>
                    <a:ext cx="311312" cy="168585"/>
                  </a:xfrm>
                  <a:custGeom>
                    <a:avLst/>
                    <a:gdLst>
                      <a:gd name="connsiteX0" fmla="*/ 1702676 w 1713187"/>
                      <a:gd name="connsiteY0" fmla="*/ 0 h 893380"/>
                      <a:gd name="connsiteX1" fmla="*/ 1713187 w 1713187"/>
                      <a:gd name="connsiteY1" fmla="*/ 472966 h 893380"/>
                      <a:gd name="connsiteX2" fmla="*/ 578069 w 1713187"/>
                      <a:gd name="connsiteY2" fmla="*/ 893380 h 893380"/>
                      <a:gd name="connsiteX3" fmla="*/ 0 w 1713187"/>
                      <a:gd name="connsiteY3" fmla="*/ 693683 h 893380"/>
                      <a:gd name="connsiteX4" fmla="*/ 1702676 w 1713187"/>
                      <a:gd name="connsiteY4" fmla="*/ 0 h 89338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13187" h="893380">
                        <a:moveTo>
                          <a:pt x="1702676" y="0"/>
                        </a:moveTo>
                        <a:lnTo>
                          <a:pt x="1713187" y="472966"/>
                        </a:lnTo>
                        <a:lnTo>
                          <a:pt x="578069" y="893380"/>
                        </a:lnTo>
                        <a:lnTo>
                          <a:pt x="0" y="693683"/>
                        </a:lnTo>
                        <a:lnTo>
                          <a:pt x="1702676" y="0"/>
                        </a:lnTo>
                        <a:close/>
                      </a:path>
                    </a:pathLst>
                  </a:custGeom>
                  <a:solidFill>
                    <a:srgbClr val="0000A8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2" name="Freeform 751">
                    <a:extLst>
                      <a:ext uri="{FF2B5EF4-FFF2-40B4-BE49-F238E27FC236}">
                        <a16:creationId xmlns:a16="http://schemas.microsoft.com/office/drawing/2014/main" id="{872F4F49-B007-CF47-9AE7-A2818399B5A0}"/>
                      </a:ext>
                    </a:extLst>
                  </p:cNvPr>
                  <p:cNvSpPr/>
                  <p:nvPr/>
                </p:nvSpPr>
                <p:spPr>
                  <a:xfrm>
                    <a:off x="7895013" y="2971083"/>
                    <a:ext cx="676892" cy="267753"/>
                  </a:xfrm>
                  <a:custGeom>
                    <a:avLst/>
                    <a:gdLst>
                      <a:gd name="connsiteX0" fmla="*/ 599089 w 4162096"/>
                      <a:gd name="connsiteY0" fmla="*/ 273269 h 1618593"/>
                      <a:gd name="connsiteX1" fmla="*/ 882869 w 4162096"/>
                      <a:gd name="connsiteY1" fmla="*/ 199697 h 1618593"/>
                      <a:gd name="connsiteX2" fmla="*/ 2312276 w 4162096"/>
                      <a:gd name="connsiteY2" fmla="*/ 798786 h 1618593"/>
                      <a:gd name="connsiteX3" fmla="*/ 3794234 w 4162096"/>
                      <a:gd name="connsiteY3" fmla="*/ 199697 h 1618593"/>
                      <a:gd name="connsiteX4" fmla="*/ 4014951 w 4162096"/>
                      <a:gd name="connsiteY4" fmla="*/ 273269 h 1618593"/>
                      <a:gd name="connsiteX5" fmla="*/ 3058510 w 4162096"/>
                      <a:gd name="connsiteY5" fmla="*/ 641131 h 1618593"/>
                      <a:gd name="connsiteX6" fmla="*/ 3026979 w 4162096"/>
                      <a:gd name="connsiteY6" fmla="*/ 1114097 h 1618593"/>
                      <a:gd name="connsiteX7" fmla="*/ 4162096 w 4162096"/>
                      <a:gd name="connsiteY7" fmla="*/ 1545021 h 1618593"/>
                      <a:gd name="connsiteX8" fmla="*/ 3878317 w 4162096"/>
                      <a:gd name="connsiteY8" fmla="*/ 1608083 h 1618593"/>
                      <a:gd name="connsiteX9" fmla="*/ 2301765 w 4162096"/>
                      <a:gd name="connsiteY9" fmla="*/ 945931 h 1618593"/>
                      <a:gd name="connsiteX10" fmla="*/ 693682 w 4162096"/>
                      <a:gd name="connsiteY10" fmla="*/ 1618593 h 1618593"/>
                      <a:gd name="connsiteX11" fmla="*/ 430924 w 4162096"/>
                      <a:gd name="connsiteY11" fmla="*/ 1524000 h 1618593"/>
                      <a:gd name="connsiteX12" fmla="*/ 1576551 w 4162096"/>
                      <a:gd name="connsiteY12" fmla="*/ 1082566 h 1618593"/>
                      <a:gd name="connsiteX13" fmla="*/ 1545020 w 4162096"/>
                      <a:gd name="connsiteY13" fmla="*/ 609600 h 1618593"/>
                      <a:gd name="connsiteX14" fmla="*/ 0 w 4162096"/>
                      <a:gd name="connsiteY14" fmla="*/ 0 h 1618593"/>
                      <a:gd name="connsiteX15" fmla="*/ 872358 w 4162096"/>
                      <a:gd name="connsiteY15" fmla="*/ 210207 h 1618593"/>
                      <a:gd name="connsiteX16" fmla="*/ 872358 w 4162096"/>
                      <a:gd name="connsiteY16" fmla="*/ 210207 h 1618593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15" fmla="*/ 441434 w 3731172"/>
                      <a:gd name="connsiteY15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357351 w 3731172"/>
                      <a:gd name="connsiteY14" fmla="*/ 115613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56137 w 3731172"/>
                      <a:gd name="connsiteY13" fmla="*/ 441434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903890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575034 w 3710151"/>
                      <a:gd name="connsiteY6" fmla="*/ 91440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06565 w 3710151"/>
                      <a:gd name="connsiteY6" fmla="*/ 92491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5151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09858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62012 w 3725019"/>
                      <a:gd name="connsiteY0" fmla="*/ 73572 h 1418896"/>
                      <a:gd name="connsiteX1" fmla="*/ 445792 w 3725019"/>
                      <a:gd name="connsiteY1" fmla="*/ 0 h 1418896"/>
                      <a:gd name="connsiteX2" fmla="*/ 1852896 w 3725019"/>
                      <a:gd name="connsiteY2" fmla="*/ 591655 h 1418896"/>
                      <a:gd name="connsiteX3" fmla="*/ 3357157 w 3725019"/>
                      <a:gd name="connsiteY3" fmla="*/ 0 h 1418896"/>
                      <a:gd name="connsiteX4" fmla="*/ 3577874 w 3725019"/>
                      <a:gd name="connsiteY4" fmla="*/ 73572 h 1418896"/>
                      <a:gd name="connsiteX5" fmla="*/ 2632585 w 3725019"/>
                      <a:gd name="connsiteY5" fmla="*/ 448868 h 1418896"/>
                      <a:gd name="connsiteX6" fmla="*/ 2625150 w 3725019"/>
                      <a:gd name="connsiteY6" fmla="*/ 902607 h 1418896"/>
                      <a:gd name="connsiteX7" fmla="*/ 3725019 w 3725019"/>
                      <a:gd name="connsiteY7" fmla="*/ 1345324 h 1418896"/>
                      <a:gd name="connsiteX8" fmla="*/ 3441240 w 3725019"/>
                      <a:gd name="connsiteY8" fmla="*/ 1408386 h 1418896"/>
                      <a:gd name="connsiteX9" fmla="*/ 1864688 w 3725019"/>
                      <a:gd name="connsiteY9" fmla="*/ 746234 h 1418896"/>
                      <a:gd name="connsiteX10" fmla="*/ 256605 w 3725019"/>
                      <a:gd name="connsiteY10" fmla="*/ 1418896 h 1418896"/>
                      <a:gd name="connsiteX11" fmla="*/ 0 w 3725019"/>
                      <a:gd name="connsiteY11" fmla="*/ 1331097 h 1418896"/>
                      <a:gd name="connsiteX12" fmla="*/ 1113454 w 3725019"/>
                      <a:gd name="connsiteY12" fmla="*/ 903890 h 1418896"/>
                      <a:gd name="connsiteX13" fmla="*/ 1102302 w 3725019"/>
                      <a:gd name="connsiteY13" fmla="*/ 451945 h 1418896"/>
                      <a:gd name="connsiteX14" fmla="*/ 183032 w 3725019"/>
                      <a:gd name="connsiteY14" fmla="*/ 84081 h 1418896"/>
                      <a:gd name="connsiteX15" fmla="*/ 162012 w 3725019"/>
                      <a:gd name="connsiteY15" fmla="*/ 73572 h 14188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3725019" h="1418896">
                        <a:moveTo>
                          <a:pt x="162012" y="73572"/>
                        </a:moveTo>
                        <a:lnTo>
                          <a:pt x="445792" y="0"/>
                        </a:lnTo>
                        <a:lnTo>
                          <a:pt x="1852896" y="591655"/>
                        </a:lnTo>
                        <a:lnTo>
                          <a:pt x="3357157" y="0"/>
                        </a:lnTo>
                        <a:lnTo>
                          <a:pt x="3577874" y="73572"/>
                        </a:lnTo>
                        <a:lnTo>
                          <a:pt x="2632585" y="448868"/>
                        </a:lnTo>
                        <a:lnTo>
                          <a:pt x="2625150" y="902607"/>
                        </a:lnTo>
                        <a:lnTo>
                          <a:pt x="3725019" y="1345324"/>
                        </a:lnTo>
                        <a:lnTo>
                          <a:pt x="3441240" y="1408386"/>
                        </a:lnTo>
                        <a:lnTo>
                          <a:pt x="1864688" y="746234"/>
                        </a:lnTo>
                        <a:lnTo>
                          <a:pt x="256605" y="1418896"/>
                        </a:lnTo>
                        <a:lnTo>
                          <a:pt x="0" y="1331097"/>
                        </a:lnTo>
                        <a:lnTo>
                          <a:pt x="1113454" y="903890"/>
                        </a:lnTo>
                        <a:cubicBezTo>
                          <a:pt x="1113454" y="760249"/>
                          <a:pt x="1102302" y="595586"/>
                          <a:pt x="1102302" y="451945"/>
                        </a:cubicBezTo>
                        <a:lnTo>
                          <a:pt x="183032" y="84081"/>
                        </a:lnTo>
                        <a:cubicBezTo>
                          <a:pt x="26317" y="21019"/>
                          <a:pt x="169019" y="77075"/>
                          <a:pt x="162012" y="73572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60000"/>
                      <a:lumOff val="40000"/>
                    </a:schemeClr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753" name="Group 752">
                <a:extLst>
                  <a:ext uri="{FF2B5EF4-FFF2-40B4-BE49-F238E27FC236}">
                    <a16:creationId xmlns:a16="http://schemas.microsoft.com/office/drawing/2014/main" id="{ABB80B22-84B3-E44D-B158-999620842AA7}"/>
                  </a:ext>
                </a:extLst>
              </p:cNvPr>
              <p:cNvGrpSpPr/>
              <p:nvPr/>
            </p:nvGrpSpPr>
            <p:grpSpPr>
              <a:xfrm>
                <a:off x="2172962" y="3379800"/>
                <a:ext cx="495267" cy="400649"/>
                <a:chOff x="3668110" y="2448910"/>
                <a:chExt cx="3794234" cy="2165130"/>
              </a:xfrm>
            </p:grpSpPr>
            <p:sp>
              <p:nvSpPr>
                <p:cNvPr id="754" name="Rectangle 753">
                  <a:extLst>
                    <a:ext uri="{FF2B5EF4-FFF2-40B4-BE49-F238E27FC236}">
                      <a16:creationId xmlns:a16="http://schemas.microsoft.com/office/drawing/2014/main" id="{87ED6994-8AAE-CE4F-9382-5B72DC8DF390}"/>
                    </a:ext>
                  </a:extLst>
                </p:cNvPr>
                <p:cNvSpPr/>
                <p:nvPr/>
              </p:nvSpPr>
              <p:spPr>
                <a:xfrm>
                  <a:off x="3668110" y="3741409"/>
                  <a:ext cx="3780587" cy="872631"/>
                </a:xfrm>
                <a:prstGeom prst="rect">
                  <a:avLst/>
                </a:prstGeom>
                <a:gradFill>
                  <a:gsLst>
                    <a:gs pos="0">
                      <a:srgbClr val="B8C2C9"/>
                    </a:gs>
                    <a:gs pos="21000">
                      <a:schemeClr val="bg1"/>
                    </a:gs>
                    <a:gs pos="60000">
                      <a:srgbClr val="D6DCE0"/>
                    </a:gs>
                    <a:gs pos="100000">
                      <a:srgbClr val="B8C2C9"/>
                    </a:gs>
                  </a:gsLst>
                  <a:lin ang="0" scaled="0"/>
                </a:gradFill>
                <a:ln w="63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55" name="Freeform 754">
                  <a:extLst>
                    <a:ext uri="{FF2B5EF4-FFF2-40B4-BE49-F238E27FC236}">
                      <a16:creationId xmlns:a16="http://schemas.microsoft.com/office/drawing/2014/main" id="{784A6571-0523-1D4B-BC2E-19620F5C60E1}"/>
                    </a:ext>
                  </a:extLst>
                </p:cNvPr>
                <p:cNvSpPr/>
                <p:nvPr/>
              </p:nvSpPr>
              <p:spPr>
                <a:xfrm>
                  <a:off x="3678620" y="2448910"/>
                  <a:ext cx="3783724" cy="1324303"/>
                </a:xfrm>
                <a:custGeom>
                  <a:avLst/>
                  <a:gdLst>
                    <a:gd name="connsiteX0" fmla="*/ 0 w 3783724"/>
                    <a:gd name="connsiteY0" fmla="*/ 1313793 h 1324303"/>
                    <a:gd name="connsiteX1" fmla="*/ 0 w 3783724"/>
                    <a:gd name="connsiteY1" fmla="*/ 1313793 h 1324303"/>
                    <a:gd name="connsiteX2" fmla="*/ 252248 w 3783724"/>
                    <a:gd name="connsiteY2" fmla="*/ 0 h 1324303"/>
                    <a:gd name="connsiteX3" fmla="*/ 3415862 w 3783724"/>
                    <a:gd name="connsiteY3" fmla="*/ 21020 h 1324303"/>
                    <a:gd name="connsiteX4" fmla="*/ 3783724 w 3783724"/>
                    <a:gd name="connsiteY4" fmla="*/ 1324303 h 1324303"/>
                    <a:gd name="connsiteX5" fmla="*/ 0 w 3783724"/>
                    <a:gd name="connsiteY5" fmla="*/ 1313793 h 13243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783724" h="1324303">
                      <a:moveTo>
                        <a:pt x="0" y="1313793"/>
                      </a:moveTo>
                      <a:lnTo>
                        <a:pt x="0" y="1313793"/>
                      </a:lnTo>
                      <a:lnTo>
                        <a:pt x="252248" y="0"/>
                      </a:lnTo>
                      <a:lnTo>
                        <a:pt x="3415862" y="21020"/>
                      </a:lnTo>
                      <a:lnTo>
                        <a:pt x="3783724" y="1324303"/>
                      </a:lnTo>
                      <a:lnTo>
                        <a:pt x="0" y="1313793"/>
                      </a:lnTo>
                      <a:close/>
                    </a:path>
                  </a:pathLst>
                </a:custGeom>
                <a:solidFill>
                  <a:srgbClr val="B8C2C9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756" name="Group 755">
                  <a:extLst>
                    <a:ext uri="{FF2B5EF4-FFF2-40B4-BE49-F238E27FC236}">
                      <a16:creationId xmlns:a16="http://schemas.microsoft.com/office/drawing/2014/main" id="{040EF2EE-7544-044B-8B2E-5E76FBF3EC47}"/>
                    </a:ext>
                  </a:extLst>
                </p:cNvPr>
                <p:cNvGrpSpPr/>
                <p:nvPr/>
              </p:nvGrpSpPr>
              <p:grpSpPr>
                <a:xfrm>
                  <a:off x="3941378" y="2603243"/>
                  <a:ext cx="3202061" cy="1066110"/>
                  <a:chOff x="7939341" y="3037317"/>
                  <a:chExt cx="897649" cy="353919"/>
                </a:xfrm>
              </p:grpSpPr>
              <p:sp>
                <p:nvSpPr>
                  <p:cNvPr id="757" name="Freeform 756">
                    <a:extLst>
                      <a:ext uri="{FF2B5EF4-FFF2-40B4-BE49-F238E27FC236}">
                        <a16:creationId xmlns:a16="http://schemas.microsoft.com/office/drawing/2014/main" id="{E671E855-462B-9F48-9621-5EEE15B39357}"/>
                      </a:ext>
                    </a:extLst>
                  </p:cNvPr>
                  <p:cNvSpPr/>
                  <p:nvPr/>
                </p:nvSpPr>
                <p:spPr>
                  <a:xfrm>
                    <a:off x="7964170" y="3037317"/>
                    <a:ext cx="849158" cy="198115"/>
                  </a:xfrm>
                  <a:custGeom>
                    <a:avLst/>
                    <a:gdLst>
                      <a:gd name="connsiteX0" fmla="*/ 3725333 w 4588933"/>
                      <a:gd name="connsiteY0" fmla="*/ 0 h 1049866"/>
                      <a:gd name="connsiteX1" fmla="*/ 4588933 w 4588933"/>
                      <a:gd name="connsiteY1" fmla="*/ 270933 h 1049866"/>
                      <a:gd name="connsiteX2" fmla="*/ 3962400 w 4588933"/>
                      <a:gd name="connsiteY2" fmla="*/ 541866 h 1049866"/>
                      <a:gd name="connsiteX3" fmla="*/ 3742267 w 4588933"/>
                      <a:gd name="connsiteY3" fmla="*/ 457200 h 1049866"/>
                      <a:gd name="connsiteX4" fmla="*/ 2269067 w 4588933"/>
                      <a:gd name="connsiteY4" fmla="*/ 1049866 h 1049866"/>
                      <a:gd name="connsiteX5" fmla="*/ 880533 w 4588933"/>
                      <a:gd name="connsiteY5" fmla="*/ 457200 h 1049866"/>
                      <a:gd name="connsiteX6" fmla="*/ 592667 w 4588933"/>
                      <a:gd name="connsiteY6" fmla="*/ 541866 h 1049866"/>
                      <a:gd name="connsiteX7" fmla="*/ 0 w 4588933"/>
                      <a:gd name="connsiteY7" fmla="*/ 254000 h 1049866"/>
                      <a:gd name="connsiteX8" fmla="*/ 880533 w 4588933"/>
                      <a:gd name="connsiteY8" fmla="*/ 16933 h 1049866"/>
                      <a:gd name="connsiteX9" fmla="*/ 2302933 w 4588933"/>
                      <a:gd name="connsiteY9" fmla="*/ 626533 h 1049866"/>
                      <a:gd name="connsiteX10" fmla="*/ 3725333 w 4588933"/>
                      <a:gd name="connsiteY10" fmla="*/ 0 h 1049866"/>
                      <a:gd name="connsiteX0" fmla="*/ 3725333 w 4641485"/>
                      <a:gd name="connsiteY0" fmla="*/ 0 h 1049866"/>
                      <a:gd name="connsiteX1" fmla="*/ 4641485 w 4641485"/>
                      <a:gd name="connsiteY1" fmla="*/ 239402 h 1049866"/>
                      <a:gd name="connsiteX2" fmla="*/ 3962400 w 4641485"/>
                      <a:gd name="connsiteY2" fmla="*/ 541866 h 1049866"/>
                      <a:gd name="connsiteX3" fmla="*/ 3742267 w 4641485"/>
                      <a:gd name="connsiteY3" fmla="*/ 457200 h 1049866"/>
                      <a:gd name="connsiteX4" fmla="*/ 2269067 w 4641485"/>
                      <a:gd name="connsiteY4" fmla="*/ 1049866 h 1049866"/>
                      <a:gd name="connsiteX5" fmla="*/ 880533 w 4641485"/>
                      <a:gd name="connsiteY5" fmla="*/ 457200 h 1049866"/>
                      <a:gd name="connsiteX6" fmla="*/ 592667 w 4641485"/>
                      <a:gd name="connsiteY6" fmla="*/ 541866 h 1049866"/>
                      <a:gd name="connsiteX7" fmla="*/ 0 w 4641485"/>
                      <a:gd name="connsiteY7" fmla="*/ 254000 h 1049866"/>
                      <a:gd name="connsiteX8" fmla="*/ 880533 w 4641485"/>
                      <a:gd name="connsiteY8" fmla="*/ 16933 h 1049866"/>
                      <a:gd name="connsiteX9" fmla="*/ 2302933 w 4641485"/>
                      <a:gd name="connsiteY9" fmla="*/ 626533 h 1049866"/>
                      <a:gd name="connsiteX10" fmla="*/ 3725333 w 4641485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73798 w 4673016"/>
                      <a:gd name="connsiteY3" fmla="*/ 45720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84308 w 4673016"/>
                      <a:gd name="connsiteY3" fmla="*/ 404648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34464 w 4673016"/>
                      <a:gd name="connsiteY9" fmla="*/ 62653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32979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794818 w 4673016"/>
                      <a:gd name="connsiteY3" fmla="*/ 436179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  <a:gd name="connsiteX0" fmla="*/ 3756864 w 4673016"/>
                      <a:gd name="connsiteY0" fmla="*/ 0 h 1049866"/>
                      <a:gd name="connsiteX1" fmla="*/ 4673016 w 4673016"/>
                      <a:gd name="connsiteY1" fmla="*/ 239402 h 1049866"/>
                      <a:gd name="connsiteX2" fmla="*/ 3993931 w 4673016"/>
                      <a:gd name="connsiteY2" fmla="*/ 541866 h 1049866"/>
                      <a:gd name="connsiteX3" fmla="*/ 3815839 w 4673016"/>
                      <a:gd name="connsiteY3" fmla="*/ 467710 h 1049866"/>
                      <a:gd name="connsiteX4" fmla="*/ 2300598 w 4673016"/>
                      <a:gd name="connsiteY4" fmla="*/ 1049866 h 1049866"/>
                      <a:gd name="connsiteX5" fmla="*/ 912064 w 4673016"/>
                      <a:gd name="connsiteY5" fmla="*/ 457200 h 1049866"/>
                      <a:gd name="connsiteX6" fmla="*/ 624198 w 4673016"/>
                      <a:gd name="connsiteY6" fmla="*/ 541866 h 1049866"/>
                      <a:gd name="connsiteX7" fmla="*/ 0 w 4673016"/>
                      <a:gd name="connsiteY7" fmla="*/ 275021 h 1049866"/>
                      <a:gd name="connsiteX8" fmla="*/ 912064 w 4673016"/>
                      <a:gd name="connsiteY8" fmla="*/ 16933 h 1049866"/>
                      <a:gd name="connsiteX9" fmla="*/ 2323954 w 4673016"/>
                      <a:gd name="connsiteY9" fmla="*/ 616023 h 1049866"/>
                      <a:gd name="connsiteX10" fmla="*/ 3756864 w 4673016"/>
                      <a:gd name="connsiteY10" fmla="*/ 0 h 10498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673016" h="1049866">
                        <a:moveTo>
                          <a:pt x="3756864" y="0"/>
                        </a:moveTo>
                        <a:lnTo>
                          <a:pt x="4673016" y="239402"/>
                        </a:lnTo>
                        <a:lnTo>
                          <a:pt x="3993931" y="541866"/>
                        </a:lnTo>
                        <a:lnTo>
                          <a:pt x="3815839" y="467710"/>
                        </a:lnTo>
                        <a:lnTo>
                          <a:pt x="2300598" y="1049866"/>
                        </a:lnTo>
                        <a:lnTo>
                          <a:pt x="912064" y="457200"/>
                        </a:lnTo>
                        <a:lnTo>
                          <a:pt x="624198" y="541866"/>
                        </a:lnTo>
                        <a:lnTo>
                          <a:pt x="0" y="275021"/>
                        </a:lnTo>
                        <a:lnTo>
                          <a:pt x="912064" y="16933"/>
                        </a:lnTo>
                        <a:lnTo>
                          <a:pt x="2323954" y="616023"/>
                        </a:lnTo>
                        <a:lnTo>
                          <a:pt x="3756864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8" name="Freeform 757">
                    <a:extLst>
                      <a:ext uri="{FF2B5EF4-FFF2-40B4-BE49-F238E27FC236}">
                        <a16:creationId xmlns:a16="http://schemas.microsoft.com/office/drawing/2014/main" id="{E5AE17A8-6FB1-3241-8C26-DCA5087F65E5}"/>
                      </a:ext>
                    </a:extLst>
                  </p:cNvPr>
                  <p:cNvSpPr/>
                  <p:nvPr/>
                </p:nvSpPr>
                <p:spPr>
                  <a:xfrm>
                    <a:off x="8519948" y="3206783"/>
                    <a:ext cx="317042" cy="170569"/>
                  </a:xfrm>
                  <a:custGeom>
                    <a:avLst/>
                    <a:gdLst>
                      <a:gd name="connsiteX0" fmla="*/ 21021 w 1744718"/>
                      <a:gd name="connsiteY0" fmla="*/ 0 h 903890"/>
                      <a:gd name="connsiteX1" fmla="*/ 1744718 w 1744718"/>
                      <a:gd name="connsiteY1" fmla="*/ 693683 h 903890"/>
                      <a:gd name="connsiteX2" fmla="*/ 1145628 w 1744718"/>
                      <a:gd name="connsiteY2" fmla="*/ 903890 h 903890"/>
                      <a:gd name="connsiteX3" fmla="*/ 0 w 1744718"/>
                      <a:gd name="connsiteY3" fmla="*/ 451945 h 903890"/>
                      <a:gd name="connsiteX4" fmla="*/ 21021 w 1744718"/>
                      <a:gd name="connsiteY4" fmla="*/ 0 h 9038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44718" h="903890">
                        <a:moveTo>
                          <a:pt x="21021" y="0"/>
                        </a:moveTo>
                        <a:lnTo>
                          <a:pt x="1744718" y="693683"/>
                        </a:lnTo>
                        <a:lnTo>
                          <a:pt x="1145628" y="903890"/>
                        </a:lnTo>
                        <a:lnTo>
                          <a:pt x="0" y="451945"/>
                        </a:lnTo>
                        <a:lnTo>
                          <a:pt x="21021" y="0"/>
                        </a:lnTo>
                        <a:close/>
                      </a:path>
                    </a:pathLst>
                  </a:custGeom>
                  <a:solidFill>
                    <a:srgbClr val="0000A3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9" name="Freeform 758">
                    <a:extLst>
                      <a:ext uri="{FF2B5EF4-FFF2-40B4-BE49-F238E27FC236}">
                        <a16:creationId xmlns:a16="http://schemas.microsoft.com/office/drawing/2014/main" id="{105030C8-02D0-8E46-B13A-AC9E5D59E2C5}"/>
                      </a:ext>
                    </a:extLst>
                  </p:cNvPr>
                  <p:cNvSpPr/>
                  <p:nvPr/>
                </p:nvSpPr>
                <p:spPr>
                  <a:xfrm>
                    <a:off x="7939341" y="3206783"/>
                    <a:ext cx="311312" cy="168585"/>
                  </a:xfrm>
                  <a:custGeom>
                    <a:avLst/>
                    <a:gdLst>
                      <a:gd name="connsiteX0" fmla="*/ 1702676 w 1713187"/>
                      <a:gd name="connsiteY0" fmla="*/ 0 h 893380"/>
                      <a:gd name="connsiteX1" fmla="*/ 1713187 w 1713187"/>
                      <a:gd name="connsiteY1" fmla="*/ 472966 h 893380"/>
                      <a:gd name="connsiteX2" fmla="*/ 578069 w 1713187"/>
                      <a:gd name="connsiteY2" fmla="*/ 893380 h 893380"/>
                      <a:gd name="connsiteX3" fmla="*/ 0 w 1713187"/>
                      <a:gd name="connsiteY3" fmla="*/ 693683 h 893380"/>
                      <a:gd name="connsiteX4" fmla="*/ 1702676 w 1713187"/>
                      <a:gd name="connsiteY4" fmla="*/ 0 h 89338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13187" h="893380">
                        <a:moveTo>
                          <a:pt x="1702676" y="0"/>
                        </a:moveTo>
                        <a:lnTo>
                          <a:pt x="1713187" y="472966"/>
                        </a:lnTo>
                        <a:lnTo>
                          <a:pt x="578069" y="893380"/>
                        </a:lnTo>
                        <a:lnTo>
                          <a:pt x="0" y="693683"/>
                        </a:lnTo>
                        <a:lnTo>
                          <a:pt x="1702676" y="0"/>
                        </a:lnTo>
                        <a:close/>
                      </a:path>
                    </a:pathLst>
                  </a:custGeom>
                  <a:solidFill>
                    <a:srgbClr val="0000A8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60" name="Freeform 759">
                    <a:extLst>
                      <a:ext uri="{FF2B5EF4-FFF2-40B4-BE49-F238E27FC236}">
                        <a16:creationId xmlns:a16="http://schemas.microsoft.com/office/drawing/2014/main" id="{F4B9D081-C772-7E49-BCB3-B3BD733377DA}"/>
                      </a:ext>
                    </a:extLst>
                  </p:cNvPr>
                  <p:cNvSpPr/>
                  <p:nvPr/>
                </p:nvSpPr>
                <p:spPr>
                  <a:xfrm>
                    <a:off x="8047413" y="3123483"/>
                    <a:ext cx="676892" cy="267753"/>
                  </a:xfrm>
                  <a:custGeom>
                    <a:avLst/>
                    <a:gdLst>
                      <a:gd name="connsiteX0" fmla="*/ 599089 w 4162096"/>
                      <a:gd name="connsiteY0" fmla="*/ 273269 h 1618593"/>
                      <a:gd name="connsiteX1" fmla="*/ 882869 w 4162096"/>
                      <a:gd name="connsiteY1" fmla="*/ 199697 h 1618593"/>
                      <a:gd name="connsiteX2" fmla="*/ 2312276 w 4162096"/>
                      <a:gd name="connsiteY2" fmla="*/ 798786 h 1618593"/>
                      <a:gd name="connsiteX3" fmla="*/ 3794234 w 4162096"/>
                      <a:gd name="connsiteY3" fmla="*/ 199697 h 1618593"/>
                      <a:gd name="connsiteX4" fmla="*/ 4014951 w 4162096"/>
                      <a:gd name="connsiteY4" fmla="*/ 273269 h 1618593"/>
                      <a:gd name="connsiteX5" fmla="*/ 3058510 w 4162096"/>
                      <a:gd name="connsiteY5" fmla="*/ 641131 h 1618593"/>
                      <a:gd name="connsiteX6" fmla="*/ 3026979 w 4162096"/>
                      <a:gd name="connsiteY6" fmla="*/ 1114097 h 1618593"/>
                      <a:gd name="connsiteX7" fmla="*/ 4162096 w 4162096"/>
                      <a:gd name="connsiteY7" fmla="*/ 1545021 h 1618593"/>
                      <a:gd name="connsiteX8" fmla="*/ 3878317 w 4162096"/>
                      <a:gd name="connsiteY8" fmla="*/ 1608083 h 1618593"/>
                      <a:gd name="connsiteX9" fmla="*/ 2301765 w 4162096"/>
                      <a:gd name="connsiteY9" fmla="*/ 945931 h 1618593"/>
                      <a:gd name="connsiteX10" fmla="*/ 693682 w 4162096"/>
                      <a:gd name="connsiteY10" fmla="*/ 1618593 h 1618593"/>
                      <a:gd name="connsiteX11" fmla="*/ 430924 w 4162096"/>
                      <a:gd name="connsiteY11" fmla="*/ 1524000 h 1618593"/>
                      <a:gd name="connsiteX12" fmla="*/ 1576551 w 4162096"/>
                      <a:gd name="connsiteY12" fmla="*/ 1082566 h 1618593"/>
                      <a:gd name="connsiteX13" fmla="*/ 1545020 w 4162096"/>
                      <a:gd name="connsiteY13" fmla="*/ 609600 h 1618593"/>
                      <a:gd name="connsiteX14" fmla="*/ 0 w 4162096"/>
                      <a:gd name="connsiteY14" fmla="*/ 0 h 1618593"/>
                      <a:gd name="connsiteX15" fmla="*/ 872358 w 4162096"/>
                      <a:gd name="connsiteY15" fmla="*/ 210207 h 1618593"/>
                      <a:gd name="connsiteX16" fmla="*/ 872358 w 4162096"/>
                      <a:gd name="connsiteY16" fmla="*/ 210207 h 1618593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15" fmla="*/ 441434 w 3731172"/>
                      <a:gd name="connsiteY15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441434 w 3731172"/>
                      <a:gd name="connsiteY14" fmla="*/ 10510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357351 w 3731172"/>
                      <a:gd name="connsiteY14" fmla="*/ 115613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0990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47144 w 3731172"/>
                      <a:gd name="connsiteY14" fmla="*/ 6306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14096 w 3731172"/>
                      <a:gd name="connsiteY13" fmla="*/ 420413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56137 w 3731172"/>
                      <a:gd name="connsiteY13" fmla="*/ 441434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882869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68165 w 3731172"/>
                      <a:gd name="connsiteY0" fmla="*/ 73572 h 1418896"/>
                      <a:gd name="connsiteX1" fmla="*/ 451945 w 3731172"/>
                      <a:gd name="connsiteY1" fmla="*/ 0 h 1418896"/>
                      <a:gd name="connsiteX2" fmla="*/ 1881352 w 3731172"/>
                      <a:gd name="connsiteY2" fmla="*/ 599089 h 1418896"/>
                      <a:gd name="connsiteX3" fmla="*/ 3363310 w 3731172"/>
                      <a:gd name="connsiteY3" fmla="*/ 0 h 1418896"/>
                      <a:gd name="connsiteX4" fmla="*/ 3584027 w 3731172"/>
                      <a:gd name="connsiteY4" fmla="*/ 73572 h 1418896"/>
                      <a:gd name="connsiteX5" fmla="*/ 2627586 w 3731172"/>
                      <a:gd name="connsiteY5" fmla="*/ 441434 h 1418896"/>
                      <a:gd name="connsiteX6" fmla="*/ 2596055 w 3731172"/>
                      <a:gd name="connsiteY6" fmla="*/ 914400 h 1418896"/>
                      <a:gd name="connsiteX7" fmla="*/ 3731172 w 3731172"/>
                      <a:gd name="connsiteY7" fmla="*/ 1345324 h 1418896"/>
                      <a:gd name="connsiteX8" fmla="*/ 3447393 w 3731172"/>
                      <a:gd name="connsiteY8" fmla="*/ 1408386 h 1418896"/>
                      <a:gd name="connsiteX9" fmla="*/ 1870841 w 3731172"/>
                      <a:gd name="connsiteY9" fmla="*/ 746234 h 1418896"/>
                      <a:gd name="connsiteX10" fmla="*/ 262758 w 3731172"/>
                      <a:gd name="connsiteY10" fmla="*/ 1418896 h 1418896"/>
                      <a:gd name="connsiteX11" fmla="*/ 0 w 3731172"/>
                      <a:gd name="connsiteY11" fmla="*/ 1324303 h 1418896"/>
                      <a:gd name="connsiteX12" fmla="*/ 1145627 w 3731172"/>
                      <a:gd name="connsiteY12" fmla="*/ 903890 h 1418896"/>
                      <a:gd name="connsiteX13" fmla="*/ 1145626 w 3731172"/>
                      <a:gd name="connsiteY13" fmla="*/ 451945 h 1418896"/>
                      <a:gd name="connsiteX14" fmla="*/ 189185 w 3731172"/>
                      <a:gd name="connsiteY14" fmla="*/ 84081 h 1418896"/>
                      <a:gd name="connsiteX15" fmla="*/ 168165 w 3731172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575034 w 3710151"/>
                      <a:gd name="connsiteY6" fmla="*/ 91440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06565 w 3710151"/>
                      <a:gd name="connsiteY6" fmla="*/ 924910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06565 w 3710151"/>
                      <a:gd name="connsiteY5" fmla="*/ 441434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5151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60331 w 3710151"/>
                      <a:gd name="connsiteY2" fmla="*/ 599089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124605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12460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47144 w 3710151"/>
                      <a:gd name="connsiteY0" fmla="*/ 73572 h 1418896"/>
                      <a:gd name="connsiteX1" fmla="*/ 430924 w 3710151"/>
                      <a:gd name="connsiteY1" fmla="*/ 0 h 1418896"/>
                      <a:gd name="connsiteX2" fmla="*/ 1838028 w 3710151"/>
                      <a:gd name="connsiteY2" fmla="*/ 591655 h 1418896"/>
                      <a:gd name="connsiteX3" fmla="*/ 3342289 w 3710151"/>
                      <a:gd name="connsiteY3" fmla="*/ 0 h 1418896"/>
                      <a:gd name="connsiteX4" fmla="*/ 3563006 w 3710151"/>
                      <a:gd name="connsiteY4" fmla="*/ 73572 h 1418896"/>
                      <a:gd name="connsiteX5" fmla="*/ 2617717 w 3710151"/>
                      <a:gd name="connsiteY5" fmla="*/ 448868 h 1418896"/>
                      <a:gd name="connsiteX6" fmla="*/ 2610282 w 3710151"/>
                      <a:gd name="connsiteY6" fmla="*/ 902607 h 1418896"/>
                      <a:gd name="connsiteX7" fmla="*/ 3710151 w 3710151"/>
                      <a:gd name="connsiteY7" fmla="*/ 1345324 h 1418896"/>
                      <a:gd name="connsiteX8" fmla="*/ 3426372 w 3710151"/>
                      <a:gd name="connsiteY8" fmla="*/ 1408386 h 1418896"/>
                      <a:gd name="connsiteX9" fmla="*/ 1849820 w 3710151"/>
                      <a:gd name="connsiteY9" fmla="*/ 746234 h 1418896"/>
                      <a:gd name="connsiteX10" fmla="*/ 241737 w 3710151"/>
                      <a:gd name="connsiteY10" fmla="*/ 1418896 h 1418896"/>
                      <a:gd name="connsiteX11" fmla="*/ 0 w 3710151"/>
                      <a:gd name="connsiteY11" fmla="*/ 1334814 h 1418896"/>
                      <a:gd name="connsiteX12" fmla="*/ 1098586 w 3710151"/>
                      <a:gd name="connsiteY12" fmla="*/ 903890 h 1418896"/>
                      <a:gd name="connsiteX13" fmla="*/ 1087434 w 3710151"/>
                      <a:gd name="connsiteY13" fmla="*/ 451945 h 1418896"/>
                      <a:gd name="connsiteX14" fmla="*/ 168164 w 3710151"/>
                      <a:gd name="connsiteY14" fmla="*/ 84081 h 1418896"/>
                      <a:gd name="connsiteX15" fmla="*/ 147144 w 3710151"/>
                      <a:gd name="connsiteY15" fmla="*/ 73572 h 1418896"/>
                      <a:gd name="connsiteX0" fmla="*/ 162012 w 3725019"/>
                      <a:gd name="connsiteY0" fmla="*/ 73572 h 1418896"/>
                      <a:gd name="connsiteX1" fmla="*/ 445792 w 3725019"/>
                      <a:gd name="connsiteY1" fmla="*/ 0 h 1418896"/>
                      <a:gd name="connsiteX2" fmla="*/ 1852896 w 3725019"/>
                      <a:gd name="connsiteY2" fmla="*/ 591655 h 1418896"/>
                      <a:gd name="connsiteX3" fmla="*/ 3357157 w 3725019"/>
                      <a:gd name="connsiteY3" fmla="*/ 0 h 1418896"/>
                      <a:gd name="connsiteX4" fmla="*/ 3577874 w 3725019"/>
                      <a:gd name="connsiteY4" fmla="*/ 73572 h 1418896"/>
                      <a:gd name="connsiteX5" fmla="*/ 2632585 w 3725019"/>
                      <a:gd name="connsiteY5" fmla="*/ 448868 h 1418896"/>
                      <a:gd name="connsiteX6" fmla="*/ 2625150 w 3725019"/>
                      <a:gd name="connsiteY6" fmla="*/ 902607 h 1418896"/>
                      <a:gd name="connsiteX7" fmla="*/ 3725019 w 3725019"/>
                      <a:gd name="connsiteY7" fmla="*/ 1345324 h 1418896"/>
                      <a:gd name="connsiteX8" fmla="*/ 3441240 w 3725019"/>
                      <a:gd name="connsiteY8" fmla="*/ 1408386 h 1418896"/>
                      <a:gd name="connsiteX9" fmla="*/ 1864688 w 3725019"/>
                      <a:gd name="connsiteY9" fmla="*/ 746234 h 1418896"/>
                      <a:gd name="connsiteX10" fmla="*/ 256605 w 3725019"/>
                      <a:gd name="connsiteY10" fmla="*/ 1418896 h 1418896"/>
                      <a:gd name="connsiteX11" fmla="*/ 0 w 3725019"/>
                      <a:gd name="connsiteY11" fmla="*/ 1331097 h 1418896"/>
                      <a:gd name="connsiteX12" fmla="*/ 1113454 w 3725019"/>
                      <a:gd name="connsiteY12" fmla="*/ 903890 h 1418896"/>
                      <a:gd name="connsiteX13" fmla="*/ 1102302 w 3725019"/>
                      <a:gd name="connsiteY13" fmla="*/ 451945 h 1418896"/>
                      <a:gd name="connsiteX14" fmla="*/ 183032 w 3725019"/>
                      <a:gd name="connsiteY14" fmla="*/ 84081 h 1418896"/>
                      <a:gd name="connsiteX15" fmla="*/ 162012 w 3725019"/>
                      <a:gd name="connsiteY15" fmla="*/ 73572 h 14188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3725019" h="1418896">
                        <a:moveTo>
                          <a:pt x="162012" y="73572"/>
                        </a:moveTo>
                        <a:lnTo>
                          <a:pt x="445792" y="0"/>
                        </a:lnTo>
                        <a:lnTo>
                          <a:pt x="1852896" y="591655"/>
                        </a:lnTo>
                        <a:lnTo>
                          <a:pt x="3357157" y="0"/>
                        </a:lnTo>
                        <a:lnTo>
                          <a:pt x="3577874" y="73572"/>
                        </a:lnTo>
                        <a:lnTo>
                          <a:pt x="2632585" y="448868"/>
                        </a:lnTo>
                        <a:lnTo>
                          <a:pt x="2625150" y="902607"/>
                        </a:lnTo>
                        <a:lnTo>
                          <a:pt x="3725019" y="1345324"/>
                        </a:lnTo>
                        <a:lnTo>
                          <a:pt x="3441240" y="1408386"/>
                        </a:lnTo>
                        <a:lnTo>
                          <a:pt x="1864688" y="746234"/>
                        </a:lnTo>
                        <a:lnTo>
                          <a:pt x="256605" y="1418896"/>
                        </a:lnTo>
                        <a:lnTo>
                          <a:pt x="0" y="1331097"/>
                        </a:lnTo>
                        <a:lnTo>
                          <a:pt x="1113454" y="903890"/>
                        </a:lnTo>
                        <a:cubicBezTo>
                          <a:pt x="1113454" y="760249"/>
                          <a:pt x="1102302" y="595586"/>
                          <a:pt x="1102302" y="451945"/>
                        </a:cubicBezTo>
                        <a:lnTo>
                          <a:pt x="183032" y="84081"/>
                        </a:lnTo>
                        <a:cubicBezTo>
                          <a:pt x="26317" y="21019"/>
                          <a:pt x="169019" y="77075"/>
                          <a:pt x="162012" y="73572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60000"/>
                      <a:lumOff val="40000"/>
                    </a:schemeClr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</p:grpSp>
      <p:grpSp>
        <p:nvGrpSpPr>
          <p:cNvPr id="1031" name="Group 1030">
            <a:extLst>
              <a:ext uri="{FF2B5EF4-FFF2-40B4-BE49-F238E27FC236}">
                <a16:creationId xmlns:a16="http://schemas.microsoft.com/office/drawing/2014/main" id="{D0CE68AC-9608-4542-887A-2F687C3134E7}"/>
              </a:ext>
            </a:extLst>
          </p:cNvPr>
          <p:cNvGrpSpPr/>
          <p:nvPr/>
        </p:nvGrpSpPr>
        <p:grpSpPr>
          <a:xfrm>
            <a:off x="972848" y="3887572"/>
            <a:ext cx="5946258" cy="1994414"/>
            <a:chOff x="972848" y="3947532"/>
            <a:chExt cx="5946258" cy="1994414"/>
          </a:xfrm>
        </p:grpSpPr>
        <p:sp>
          <p:nvSpPr>
            <p:cNvPr id="665" name="Content Placeholder 2">
              <a:extLst>
                <a:ext uri="{FF2B5EF4-FFF2-40B4-BE49-F238E27FC236}">
                  <a16:creationId xmlns:a16="http://schemas.microsoft.com/office/drawing/2014/main" id="{56DCFF71-4A93-554C-87E6-E1CF58A6C86F}"/>
                </a:ext>
              </a:extLst>
            </p:cNvPr>
            <p:cNvSpPr txBox="1">
              <a:spLocks/>
            </p:cNvSpPr>
            <p:nvPr/>
          </p:nvSpPr>
          <p:spPr>
            <a:xfrm>
              <a:off x="3140954" y="3947532"/>
              <a:ext cx="3778152" cy="1994414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347472" indent="-347472" algn="l" defTabSz="914400" rtl="0" eaLnBrk="1" latinLnBrk="0" hangingPunct="1">
                <a:lnSpc>
                  <a:spcPct val="90000"/>
                </a:lnSpc>
                <a:spcBef>
                  <a:spcPts val="672"/>
                </a:spcBef>
                <a:buClr>
                  <a:srgbClr val="002E8A"/>
                </a:buClr>
                <a:buSzPct val="100000"/>
                <a:buFont typeface="Wingdings" panose="05000000000000000000" pitchFamily="2" charset="2"/>
                <a:buChar char="§"/>
                <a:defRPr sz="2800" kern="1200">
                  <a:solidFill>
                    <a:schemeClr val="tx1"/>
                  </a:solidFill>
                  <a:latin typeface="Franklin Gothic Book" panose="020B0503020102020204" pitchFamily="34" charset="0"/>
                  <a:ea typeface="+mn-ea"/>
                  <a:cs typeface="+mn-cs"/>
                </a:defRPr>
              </a:lvl1pPr>
              <a:lvl2pPr marL="740664" indent="-283464" algn="l" defTabSz="914400" rtl="0" eaLnBrk="1" latinLnBrk="0" hangingPunct="1">
                <a:lnSpc>
                  <a:spcPct val="90000"/>
                </a:lnSpc>
                <a:spcBef>
                  <a:spcPts val="528"/>
                </a:spcBef>
                <a:buClr>
                  <a:srgbClr val="C00000"/>
                </a:buClr>
                <a:buSzPct val="100000"/>
                <a:buFont typeface="Wingdings" panose="05000000000000000000" pitchFamily="2" charset="2"/>
                <a:buChar char="§"/>
                <a:defRPr sz="2400" kern="1200">
                  <a:solidFill>
                    <a:srgbClr val="0070C0"/>
                  </a:solidFill>
                  <a:latin typeface="Franklin Gothic Book" panose="020B0503020102020204" pitchFamily="34" charset="0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2">
                    <a:lumMod val="75000"/>
                  </a:schemeClr>
                </a:buClr>
                <a:buSzPct val="100000"/>
                <a:buFont typeface="Wingdings" panose="05000000000000000000" pitchFamily="2" charset="2"/>
                <a:buChar char="§"/>
                <a:defRPr sz="2200" kern="1200">
                  <a:solidFill>
                    <a:schemeClr val="accent2"/>
                  </a:solidFill>
                  <a:latin typeface="Franklin Gothic Book" panose="020B0503020102020204" pitchFamily="34" charset="0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rgbClr val="0070C0"/>
                </a:buClr>
                <a:buSzPct val="100000"/>
                <a:buFont typeface="Wingdings" panose="05000000000000000000" pitchFamily="2" charset="2"/>
                <a:buChar char="§"/>
                <a:defRPr sz="2000" kern="1200">
                  <a:solidFill>
                    <a:srgbClr val="7030A0"/>
                  </a:solidFill>
                  <a:latin typeface="Franklin Gothic Book" panose="020B0503020102020204" pitchFamily="34" charset="0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rgbClr val="A27242"/>
                </a:buClr>
                <a:buSzPct val="100000"/>
                <a:buFont typeface="Wingdings" panose="05000000000000000000" pitchFamily="2" charset="2"/>
                <a:buChar char="§"/>
                <a:defRPr sz="1800" kern="1200">
                  <a:solidFill>
                    <a:schemeClr val="accent6">
                      <a:lumMod val="50000"/>
                    </a:schemeClr>
                  </a:solidFill>
                  <a:latin typeface="Franklin Gothic Book" panose="020B0503020102020204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kern="1200" baseline="0">
                  <a:solidFill>
                    <a:schemeClr val="accent4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6858" indent="0">
                <a:buNone/>
              </a:pPr>
              <a:endParaRPr lang="en-US" altLang="en-US" dirty="0">
                <a:latin typeface="+mn-lt"/>
                <a:ea typeface="Arial" panose="020B0604020202020204" pitchFamily="34" charset="0"/>
              </a:endParaRPr>
            </a:p>
            <a:p>
              <a:pPr marL="6858" indent="0">
                <a:buClr>
                  <a:srgbClr val="0000A8"/>
                </a:buClr>
                <a:buNone/>
              </a:pPr>
              <a:r>
                <a:rPr lang="en-US" altLang="en-US" sz="2400" i="1" dirty="0">
                  <a:solidFill>
                    <a:srgbClr val="C00000"/>
                  </a:solidFill>
                  <a:latin typeface="+mn-lt"/>
                  <a:ea typeface="Arial" panose="020B0604020202020204" pitchFamily="34" charset="0"/>
                </a:rPr>
                <a:t>Communication links</a:t>
              </a:r>
            </a:p>
            <a:p>
              <a:pPr marL="346075" lvl="1" indent="-231775">
                <a:buClr>
                  <a:srgbClr val="0000A3"/>
                </a:buClr>
              </a:pPr>
              <a:r>
                <a:rPr lang="en-US" altLang="en-US" sz="2000" dirty="0">
                  <a:solidFill>
                    <a:schemeClr val="tx1"/>
                  </a:solidFill>
                  <a:latin typeface="+mn-lt"/>
                  <a:ea typeface="Arial" panose="020B0604020202020204" pitchFamily="34" charset="0"/>
                </a:rPr>
                <a:t>fiber, copper, radio, satellite</a:t>
              </a:r>
            </a:p>
            <a:p>
              <a:pPr marL="346075" lvl="1" indent="-231775">
                <a:buClr>
                  <a:srgbClr val="0000A3"/>
                </a:buClr>
              </a:pPr>
              <a:r>
                <a:rPr lang="en-US" altLang="en-US" sz="2000" dirty="0">
                  <a:solidFill>
                    <a:schemeClr val="tx1"/>
                  </a:solidFill>
                  <a:latin typeface="+mn-lt"/>
                  <a:ea typeface="Arial" panose="020B0604020202020204" pitchFamily="34" charset="0"/>
                </a:rPr>
                <a:t>transmission rate: </a:t>
              </a:r>
              <a:r>
                <a:rPr lang="en-US" altLang="en-US" sz="2000" i="1" dirty="0">
                  <a:solidFill>
                    <a:schemeClr val="tx1"/>
                  </a:solidFill>
                  <a:latin typeface="+mn-lt"/>
                  <a:ea typeface="Arial" panose="020B0604020202020204" pitchFamily="34" charset="0"/>
                </a:rPr>
                <a:t>bandwidth</a:t>
              </a:r>
              <a:br>
                <a:rPr lang="en-US" altLang="en-US" sz="2000" i="1" dirty="0">
                  <a:solidFill>
                    <a:srgbClr val="C00000"/>
                  </a:solidFill>
                  <a:latin typeface="+mn-lt"/>
                  <a:ea typeface="Arial" panose="020B0604020202020204" pitchFamily="34" charset="0"/>
                </a:rPr>
              </a:br>
              <a:endParaRPr lang="en-US" dirty="0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761" name="Group 523">
              <a:extLst>
                <a:ext uri="{FF2B5EF4-FFF2-40B4-BE49-F238E27FC236}">
                  <a16:creationId xmlns:a16="http://schemas.microsoft.com/office/drawing/2014/main" id="{3CE85344-DD21-5E4F-AD4D-61319F4B7B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28229" y="4382136"/>
              <a:ext cx="457200" cy="733152"/>
              <a:chOff x="6061075" y="1844675"/>
              <a:chExt cx="457200" cy="733152"/>
            </a:xfrm>
          </p:grpSpPr>
          <p:sp>
            <p:nvSpPr>
              <p:cNvPr id="762" name="Line 426">
                <a:extLst>
                  <a:ext uri="{FF2B5EF4-FFF2-40B4-BE49-F238E27FC236}">
                    <a16:creationId xmlns:a16="http://schemas.microsoft.com/office/drawing/2014/main" id="{9888E198-7917-2646-B0B1-5204D8AB12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289675" y="2403475"/>
                <a:ext cx="227964" cy="1743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763" name="Group 782">
                <a:extLst>
                  <a:ext uri="{FF2B5EF4-FFF2-40B4-BE49-F238E27FC236}">
                    <a16:creationId xmlns:a16="http://schemas.microsoft.com/office/drawing/2014/main" id="{58FC930D-315E-7643-B53D-BAC68BA2395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061075" y="1844675"/>
                <a:ext cx="457200" cy="631825"/>
                <a:chOff x="742" y="2409"/>
                <a:chExt cx="576" cy="881"/>
              </a:xfrm>
            </p:grpSpPr>
            <p:grpSp>
              <p:nvGrpSpPr>
                <p:cNvPr id="764" name="Group 783">
                  <a:extLst>
                    <a:ext uri="{FF2B5EF4-FFF2-40B4-BE49-F238E27FC236}">
                      <a16:creationId xmlns:a16="http://schemas.microsoft.com/office/drawing/2014/main" id="{A47EEDDE-0CD1-D349-A579-20E32B19F18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32" y="2643"/>
                  <a:ext cx="376" cy="647"/>
                  <a:chOff x="3130" y="3288"/>
                  <a:chExt cx="410" cy="742"/>
                </a:xfrm>
              </p:grpSpPr>
              <p:sp>
                <p:nvSpPr>
                  <p:cNvPr id="767" name="Line 270">
                    <a:extLst>
                      <a:ext uri="{FF2B5EF4-FFF2-40B4-BE49-F238E27FC236}">
                        <a16:creationId xmlns:a16="http://schemas.microsoft.com/office/drawing/2014/main" id="{3180512C-4B0B-7F46-8A7F-667DFFD95C9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130" y="3288"/>
                    <a:ext cx="205" cy="67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  <p:sp>
                <p:nvSpPr>
                  <p:cNvPr id="768" name="Line 271">
                    <a:extLst>
                      <a:ext uri="{FF2B5EF4-FFF2-40B4-BE49-F238E27FC236}">
                        <a16:creationId xmlns:a16="http://schemas.microsoft.com/office/drawing/2014/main" id="{1D8B57FC-DE75-6140-998D-E59C7767794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335" y="3288"/>
                    <a:ext cx="205" cy="669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  <p:sp>
                <p:nvSpPr>
                  <p:cNvPr id="769" name="Line 272">
                    <a:extLst>
                      <a:ext uri="{FF2B5EF4-FFF2-40B4-BE49-F238E27FC236}">
                        <a16:creationId xmlns:a16="http://schemas.microsoft.com/office/drawing/2014/main" id="{0E3A10FA-121E-8F49-BD9A-8D316F46440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130" y="3957"/>
                    <a:ext cx="205" cy="73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  <p:sp>
                <p:nvSpPr>
                  <p:cNvPr id="770" name="Line 273">
                    <a:extLst>
                      <a:ext uri="{FF2B5EF4-FFF2-40B4-BE49-F238E27FC236}">
                        <a16:creationId xmlns:a16="http://schemas.microsoft.com/office/drawing/2014/main" id="{B03955E7-72EA-E645-BD1F-3A51313D1C0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335" y="3957"/>
                    <a:ext cx="205" cy="73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  <p:sp>
                <p:nvSpPr>
                  <p:cNvPr id="771" name="Line 274">
                    <a:extLst>
                      <a:ext uri="{FF2B5EF4-FFF2-40B4-BE49-F238E27FC236}">
                        <a16:creationId xmlns:a16="http://schemas.microsoft.com/office/drawing/2014/main" id="{987291A3-F28E-B54C-9A3A-6A39ECE4F6F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335" y="3303"/>
                    <a:ext cx="0" cy="727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  <p:sp>
                <p:nvSpPr>
                  <p:cNvPr id="772" name="Line 275">
                    <a:extLst>
                      <a:ext uri="{FF2B5EF4-FFF2-40B4-BE49-F238E27FC236}">
                        <a16:creationId xmlns:a16="http://schemas.microsoft.com/office/drawing/2014/main" id="{628A289C-66A4-B640-8048-E92DF98B9F4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30" y="3888"/>
                    <a:ext cx="205" cy="7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  <p:sp>
                <p:nvSpPr>
                  <p:cNvPr id="773" name="Line 276">
                    <a:extLst>
                      <a:ext uri="{FF2B5EF4-FFF2-40B4-BE49-F238E27FC236}">
                        <a16:creationId xmlns:a16="http://schemas.microsoft.com/office/drawing/2014/main" id="{D4C14A7E-7E0D-1A4E-BDD8-CE26384AD65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335" y="3888"/>
                    <a:ext cx="205" cy="69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  <p:sp>
                <p:nvSpPr>
                  <p:cNvPr id="774" name="Line 277">
                    <a:extLst>
                      <a:ext uri="{FF2B5EF4-FFF2-40B4-BE49-F238E27FC236}">
                        <a16:creationId xmlns:a16="http://schemas.microsoft.com/office/drawing/2014/main" id="{4292F8B0-C0F4-1245-BD1E-5A8D246809C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217" y="3668"/>
                    <a:ext cx="118" cy="55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  <p:sp>
                <p:nvSpPr>
                  <p:cNvPr id="775" name="Line 278">
                    <a:extLst>
                      <a:ext uri="{FF2B5EF4-FFF2-40B4-BE49-F238E27FC236}">
                        <a16:creationId xmlns:a16="http://schemas.microsoft.com/office/drawing/2014/main" id="{86843223-BFA3-8941-8F39-7E3A1DF1989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335" y="3668"/>
                    <a:ext cx="124" cy="55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  <p:sp>
                <p:nvSpPr>
                  <p:cNvPr id="776" name="Line 279">
                    <a:extLst>
                      <a:ext uri="{FF2B5EF4-FFF2-40B4-BE49-F238E27FC236}">
                        <a16:creationId xmlns:a16="http://schemas.microsoft.com/office/drawing/2014/main" id="{EB2A9D49-3E36-D849-8C87-89AF5AD76B5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178" y="3766"/>
                    <a:ext cx="152" cy="75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  <p:sp>
                <p:nvSpPr>
                  <p:cNvPr id="777" name="Line 280">
                    <a:extLst>
                      <a:ext uri="{FF2B5EF4-FFF2-40B4-BE49-F238E27FC236}">
                        <a16:creationId xmlns:a16="http://schemas.microsoft.com/office/drawing/2014/main" id="{76DF3186-C8BB-8C47-B549-17970E80E67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335" y="3781"/>
                    <a:ext cx="153" cy="6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  <p:sp>
                <p:nvSpPr>
                  <p:cNvPr id="778" name="Line 281">
                    <a:extLst>
                      <a:ext uri="{FF2B5EF4-FFF2-40B4-BE49-F238E27FC236}">
                        <a16:creationId xmlns:a16="http://schemas.microsoft.com/office/drawing/2014/main" id="{5B3421DE-180E-CD4B-B22F-7BCD908C8CB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335" y="3567"/>
                    <a:ext cx="78" cy="27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  <p:sp>
                <p:nvSpPr>
                  <p:cNvPr id="779" name="Line 282">
                    <a:extLst>
                      <a:ext uri="{FF2B5EF4-FFF2-40B4-BE49-F238E27FC236}">
                        <a16:creationId xmlns:a16="http://schemas.microsoft.com/office/drawing/2014/main" id="{8771C100-8213-7D42-865F-6E0936A209A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335" y="3428"/>
                    <a:ext cx="49" cy="21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  <p:sp>
                <p:nvSpPr>
                  <p:cNvPr id="780" name="Line 283">
                    <a:extLst>
                      <a:ext uri="{FF2B5EF4-FFF2-40B4-BE49-F238E27FC236}">
                        <a16:creationId xmlns:a16="http://schemas.microsoft.com/office/drawing/2014/main" id="{D8E2062E-A026-E143-A095-B86CAAABCA8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247" y="3558"/>
                    <a:ext cx="95" cy="3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  <p:sp>
                <p:nvSpPr>
                  <p:cNvPr id="781" name="Line 284">
                    <a:extLst>
                      <a:ext uri="{FF2B5EF4-FFF2-40B4-BE49-F238E27FC236}">
                        <a16:creationId xmlns:a16="http://schemas.microsoft.com/office/drawing/2014/main" id="{EA0BC754-B5B5-1E4B-B9C6-EAFBFE7E448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289" y="3422"/>
                    <a:ext cx="55" cy="3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pic>
              <p:nvPicPr>
                <p:cNvPr id="765" name="Picture 799" descr="cell_tower_radiation copy">
                  <a:extLst>
                    <a:ext uri="{FF2B5EF4-FFF2-40B4-BE49-F238E27FC236}">
                      <a16:creationId xmlns:a16="http://schemas.microsoft.com/office/drawing/2014/main" id="{AED3D0BD-C212-E844-B1BC-E1FA00DEC096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42" y="2409"/>
                  <a:ext cx="576" cy="4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66" name="Oval 800">
                  <a:extLst>
                    <a:ext uri="{FF2B5EF4-FFF2-40B4-BE49-F238E27FC236}">
                      <a16:creationId xmlns:a16="http://schemas.microsoft.com/office/drawing/2014/main" id="{36C4F605-E562-D44F-B04E-2154B84D38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86" y="2597"/>
                  <a:ext cx="66" cy="69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782" name="Group 779">
              <a:extLst>
                <a:ext uri="{FF2B5EF4-FFF2-40B4-BE49-F238E27FC236}">
                  <a16:creationId xmlns:a16="http://schemas.microsoft.com/office/drawing/2014/main" id="{4D090097-C44B-8A45-AB77-7AF215F1B5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72848" y="4585926"/>
              <a:ext cx="452014" cy="316353"/>
              <a:chOff x="2967" y="478"/>
              <a:chExt cx="788" cy="625"/>
            </a:xfrm>
          </p:grpSpPr>
          <p:pic>
            <p:nvPicPr>
              <p:cNvPr id="783" name="Picture 780" descr="access_point_stylized_small">
                <a:extLst>
                  <a:ext uri="{FF2B5EF4-FFF2-40B4-BE49-F238E27FC236}">
                    <a16:creationId xmlns:a16="http://schemas.microsoft.com/office/drawing/2014/main" id="{1F07554B-D715-0D4E-AAF0-488CEBA86E3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84" name="Picture 781" descr="antenna_radiation_stylized">
                <a:extLst>
                  <a:ext uri="{FF2B5EF4-FFF2-40B4-BE49-F238E27FC236}">
                    <a16:creationId xmlns:a16="http://schemas.microsoft.com/office/drawing/2014/main" id="{8C3F87E8-E561-1F45-A0CC-59530C690E7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028" name="Picture 4" descr="Image result for Ethernet cable">
              <a:extLst>
                <a:ext uri="{FF2B5EF4-FFF2-40B4-BE49-F238E27FC236}">
                  <a16:creationId xmlns:a16="http://schemas.microsoft.com/office/drawing/2014/main" id="{4D6709F1-B65B-CB40-900E-0CC03ABDCB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56310" y="4560750"/>
              <a:ext cx="874495" cy="5133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8E9854E9-7803-5740-9C99-B136AC17E35E}"/>
              </a:ext>
            </a:extLst>
          </p:cNvPr>
          <p:cNvGrpSpPr/>
          <p:nvPr/>
        </p:nvGrpSpPr>
        <p:grpSpPr>
          <a:xfrm>
            <a:off x="413554" y="1318241"/>
            <a:ext cx="6618129" cy="1705461"/>
            <a:chOff x="413554" y="1318241"/>
            <a:chExt cx="6618129" cy="1705461"/>
          </a:xfrm>
        </p:grpSpPr>
        <p:sp>
          <p:nvSpPr>
            <p:cNvPr id="664" name="Content Placeholder 2">
              <a:extLst>
                <a:ext uri="{FF2B5EF4-FFF2-40B4-BE49-F238E27FC236}">
                  <a16:creationId xmlns:a16="http://schemas.microsoft.com/office/drawing/2014/main" id="{DCE6B56E-C2B5-5B4B-AB11-E2D353C0D14D}"/>
                </a:ext>
              </a:extLst>
            </p:cNvPr>
            <p:cNvSpPr txBox="1">
              <a:spLocks/>
            </p:cNvSpPr>
            <p:nvPr/>
          </p:nvSpPr>
          <p:spPr>
            <a:xfrm>
              <a:off x="3142484" y="1318241"/>
              <a:ext cx="3889199" cy="1705461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347472" indent="-347472" algn="l" defTabSz="914400" rtl="0" eaLnBrk="1" latinLnBrk="0" hangingPunct="1">
                <a:lnSpc>
                  <a:spcPct val="90000"/>
                </a:lnSpc>
                <a:spcBef>
                  <a:spcPts val="672"/>
                </a:spcBef>
                <a:buClr>
                  <a:srgbClr val="002E8A"/>
                </a:buClr>
                <a:buSzPct val="100000"/>
                <a:buFont typeface="Wingdings" panose="05000000000000000000" pitchFamily="2" charset="2"/>
                <a:buChar char="§"/>
                <a:defRPr sz="2800" kern="1200">
                  <a:solidFill>
                    <a:schemeClr val="tx1"/>
                  </a:solidFill>
                  <a:latin typeface="Franklin Gothic Book" panose="020B0503020102020204" pitchFamily="34" charset="0"/>
                  <a:ea typeface="+mn-ea"/>
                  <a:cs typeface="+mn-cs"/>
                </a:defRPr>
              </a:lvl1pPr>
              <a:lvl2pPr marL="740664" indent="-283464" algn="l" defTabSz="914400" rtl="0" eaLnBrk="1" latinLnBrk="0" hangingPunct="1">
                <a:lnSpc>
                  <a:spcPct val="90000"/>
                </a:lnSpc>
                <a:spcBef>
                  <a:spcPts val="528"/>
                </a:spcBef>
                <a:buClr>
                  <a:srgbClr val="C00000"/>
                </a:buClr>
                <a:buSzPct val="100000"/>
                <a:buFont typeface="Wingdings" panose="05000000000000000000" pitchFamily="2" charset="2"/>
                <a:buChar char="§"/>
                <a:defRPr sz="2400" kern="1200">
                  <a:solidFill>
                    <a:srgbClr val="0070C0"/>
                  </a:solidFill>
                  <a:latin typeface="Franklin Gothic Book" panose="020B0503020102020204" pitchFamily="34" charset="0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2">
                    <a:lumMod val="75000"/>
                  </a:schemeClr>
                </a:buClr>
                <a:buSzPct val="100000"/>
                <a:buFont typeface="Wingdings" panose="05000000000000000000" pitchFamily="2" charset="2"/>
                <a:buChar char="§"/>
                <a:defRPr sz="2200" kern="1200">
                  <a:solidFill>
                    <a:schemeClr val="accent2"/>
                  </a:solidFill>
                  <a:latin typeface="Franklin Gothic Book" panose="020B0503020102020204" pitchFamily="34" charset="0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rgbClr val="0070C0"/>
                </a:buClr>
                <a:buSzPct val="100000"/>
                <a:buFont typeface="Wingdings" panose="05000000000000000000" pitchFamily="2" charset="2"/>
                <a:buChar char="§"/>
                <a:defRPr sz="2000" kern="1200">
                  <a:solidFill>
                    <a:srgbClr val="7030A0"/>
                  </a:solidFill>
                  <a:latin typeface="Franklin Gothic Book" panose="020B0503020102020204" pitchFamily="34" charset="0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rgbClr val="A27242"/>
                </a:buClr>
                <a:buSzPct val="100000"/>
                <a:buFont typeface="Wingdings" panose="05000000000000000000" pitchFamily="2" charset="2"/>
                <a:buChar char="§"/>
                <a:defRPr sz="1800" kern="1200">
                  <a:solidFill>
                    <a:schemeClr val="accent6">
                      <a:lumMod val="50000"/>
                    </a:schemeClr>
                  </a:solidFill>
                  <a:latin typeface="Franklin Gothic Book" panose="020B0503020102020204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kern="1200" baseline="0">
                  <a:solidFill>
                    <a:schemeClr val="accent4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ct val="15000"/>
                </a:spcBef>
                <a:buClr>
                  <a:srgbClr val="0000A8"/>
                </a:buClr>
                <a:buNone/>
              </a:pPr>
              <a:r>
                <a:rPr lang="en-US" altLang="en-US" sz="2400" dirty="0">
                  <a:latin typeface="+mn-lt"/>
                </a:rPr>
                <a:t>Billions of connected computing </a:t>
              </a:r>
              <a:r>
                <a:rPr lang="en-US" altLang="en-US" sz="2400" i="1" dirty="0">
                  <a:solidFill>
                    <a:srgbClr val="C00000"/>
                  </a:solidFill>
                  <a:latin typeface="+mn-lt"/>
                </a:rPr>
                <a:t>devices</a:t>
              </a:r>
              <a:r>
                <a:rPr lang="en-US" altLang="en-US" sz="2400" dirty="0">
                  <a:latin typeface="+mn-lt"/>
                </a:rPr>
                <a:t>: </a:t>
              </a:r>
            </a:p>
            <a:p>
              <a:pPr marL="346075" lvl="1" indent="-231775">
                <a:spcBef>
                  <a:spcPct val="15000"/>
                </a:spcBef>
                <a:buClr>
                  <a:srgbClr val="0000A3"/>
                </a:buClr>
              </a:pPr>
              <a:r>
                <a:rPr lang="en-US" altLang="en-US" sz="2000" i="1" dirty="0">
                  <a:solidFill>
                    <a:srgbClr val="C00000"/>
                  </a:solidFill>
                  <a:latin typeface="+mn-lt"/>
                  <a:ea typeface="MS PGothic" panose="020B0600070205080204" pitchFamily="34" charset="-128"/>
                </a:rPr>
                <a:t>hosts</a:t>
              </a:r>
              <a:r>
                <a:rPr lang="en-US" altLang="en-US" sz="2000" i="1" dirty="0">
                  <a:solidFill>
                    <a:srgbClr val="CC0000"/>
                  </a:solidFill>
                  <a:latin typeface="+mn-lt"/>
                  <a:ea typeface="MS PGothic" panose="020B0600070205080204" pitchFamily="34" charset="-128"/>
                </a:rPr>
                <a:t> </a:t>
              </a:r>
              <a:r>
                <a:rPr lang="en-US" altLang="en-US" sz="2000" i="1" dirty="0">
                  <a:solidFill>
                    <a:schemeClr val="tx1"/>
                  </a:solidFill>
                  <a:latin typeface="+mn-lt"/>
                  <a:ea typeface="MS PGothic" panose="020B0600070205080204" pitchFamily="34" charset="-128"/>
                </a:rPr>
                <a:t>= end systems </a:t>
              </a:r>
            </a:p>
            <a:p>
              <a:pPr marL="346075" lvl="1" indent="-231775">
                <a:buClr>
                  <a:srgbClr val="0000A3"/>
                </a:buClr>
              </a:pPr>
              <a:r>
                <a:rPr lang="en-US" altLang="en-US" sz="2000" dirty="0">
                  <a:solidFill>
                    <a:schemeClr val="tx1"/>
                  </a:solidFill>
                  <a:latin typeface="+mn-lt"/>
                  <a:ea typeface="Arial" panose="020B0604020202020204" pitchFamily="34" charset="0"/>
                </a:rPr>
                <a:t>running </a:t>
              </a:r>
              <a:r>
                <a:rPr lang="en-US" altLang="en-US" sz="2000" i="1" dirty="0">
                  <a:solidFill>
                    <a:schemeClr val="tx1"/>
                  </a:solidFill>
                  <a:latin typeface="+mn-lt"/>
                  <a:ea typeface="Arial" panose="020B0604020202020204" pitchFamily="34" charset="0"/>
                </a:rPr>
                <a:t>network </a:t>
              </a:r>
              <a:r>
                <a:rPr lang="en-US" altLang="en-US" sz="2000" i="1" dirty="0">
                  <a:solidFill>
                    <a:srgbClr val="C00000"/>
                  </a:solidFill>
                  <a:latin typeface="+mn-lt"/>
                  <a:ea typeface="Arial" panose="020B0604020202020204" pitchFamily="34" charset="0"/>
                </a:rPr>
                <a:t>apps </a:t>
              </a:r>
              <a:r>
                <a:rPr lang="en-US" altLang="en-US" sz="2000" dirty="0">
                  <a:solidFill>
                    <a:schemeClr val="tx1"/>
                  </a:solidFill>
                  <a:latin typeface="+mn-lt"/>
                  <a:ea typeface="Arial" panose="020B0604020202020204" pitchFamily="34" charset="0"/>
                </a:rPr>
                <a:t>at Internet’s “edge”</a:t>
              </a:r>
            </a:p>
          </p:txBody>
        </p:sp>
        <p:grpSp>
          <p:nvGrpSpPr>
            <p:cNvPr id="1027" name="Group 1026">
              <a:extLst>
                <a:ext uri="{FF2B5EF4-FFF2-40B4-BE49-F238E27FC236}">
                  <a16:creationId xmlns:a16="http://schemas.microsoft.com/office/drawing/2014/main" id="{8BBA7298-062F-6A4B-87BC-7B7336FE4AE0}"/>
                </a:ext>
              </a:extLst>
            </p:cNvPr>
            <p:cNvGrpSpPr/>
            <p:nvPr/>
          </p:nvGrpSpPr>
          <p:grpSpPr>
            <a:xfrm>
              <a:off x="413554" y="1342201"/>
              <a:ext cx="2520730" cy="1345159"/>
              <a:chOff x="177500" y="1428021"/>
              <a:chExt cx="2679234" cy="1453172"/>
            </a:xfrm>
          </p:grpSpPr>
          <p:grpSp>
            <p:nvGrpSpPr>
              <p:cNvPr id="667" name="Group 1064">
                <a:extLst>
                  <a:ext uri="{FF2B5EF4-FFF2-40B4-BE49-F238E27FC236}">
                    <a16:creationId xmlns:a16="http://schemas.microsoft.com/office/drawing/2014/main" id="{5022FF17-4E4A-B546-8D5E-67340101EFB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28805" y="1490654"/>
                <a:ext cx="627929" cy="611023"/>
                <a:chOff x="877" y="1008"/>
                <a:chExt cx="2747" cy="2591"/>
              </a:xfrm>
            </p:grpSpPr>
            <p:pic>
              <p:nvPicPr>
                <p:cNvPr id="668" name="Picture 1065" descr="antenna_stylized">
                  <a:extLst>
                    <a:ext uri="{FF2B5EF4-FFF2-40B4-BE49-F238E27FC236}">
                      <a16:creationId xmlns:a16="http://schemas.microsoft.com/office/drawing/2014/main" id="{B702F2D6-4760-AE4A-8D39-6444C3C22B6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77" y="1008"/>
                  <a:ext cx="2725" cy="14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69" name="Picture 1066" descr="laptop_keyboard">
                  <a:extLst>
                    <a:ext uri="{FF2B5EF4-FFF2-40B4-BE49-F238E27FC236}">
                      <a16:creationId xmlns:a16="http://schemas.microsoft.com/office/drawing/2014/main" id="{6F83D117-2593-C242-A397-BA633102C76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09064" flipH="1">
                  <a:off x="1009" y="2586"/>
                  <a:ext cx="2245" cy="10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70" name="Freeform 1067">
                  <a:extLst>
                    <a:ext uri="{FF2B5EF4-FFF2-40B4-BE49-F238E27FC236}">
                      <a16:creationId xmlns:a16="http://schemas.microsoft.com/office/drawing/2014/main" id="{A08BD328-7EC2-6143-96A3-54C445A893A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3" y="1603"/>
                  <a:ext cx="1807" cy="1322"/>
                </a:xfrm>
                <a:custGeom>
                  <a:avLst/>
                  <a:gdLst>
                    <a:gd name="T0" fmla="*/ 1 w 2982"/>
                    <a:gd name="T1" fmla="*/ 0 h 2442"/>
                    <a:gd name="T2" fmla="*/ 0 w 2982"/>
                    <a:gd name="T3" fmla="*/ 1 h 2442"/>
                    <a:gd name="T4" fmla="*/ 2 w 2982"/>
                    <a:gd name="T5" fmla="*/ 1 h 2442"/>
                    <a:gd name="T6" fmla="*/ 2 w 2982"/>
                    <a:gd name="T7" fmla="*/ 1 h 2442"/>
                    <a:gd name="T8" fmla="*/ 1 w 2982"/>
                    <a:gd name="T9" fmla="*/ 0 h 24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82"/>
                    <a:gd name="T16" fmla="*/ 0 h 2442"/>
                    <a:gd name="T17" fmla="*/ 2982 w 2982"/>
                    <a:gd name="T18" fmla="*/ 2442 h 24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82" h="2442">
                      <a:moveTo>
                        <a:pt x="540" y="0"/>
                      </a:moveTo>
                      <a:lnTo>
                        <a:pt x="0" y="1734"/>
                      </a:lnTo>
                      <a:lnTo>
                        <a:pt x="2394" y="2442"/>
                      </a:lnTo>
                      <a:lnTo>
                        <a:pt x="2982" y="318"/>
                      </a:lnTo>
                      <a:lnTo>
                        <a:pt x="54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pic>
              <p:nvPicPr>
                <p:cNvPr id="671" name="Picture 1068" descr="screen">
                  <a:extLst>
                    <a:ext uri="{FF2B5EF4-FFF2-40B4-BE49-F238E27FC236}">
                      <a16:creationId xmlns:a16="http://schemas.microsoft.com/office/drawing/2014/main" id="{2730AE22-E399-F741-992E-07BB8306136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842" y="1637"/>
                  <a:ext cx="1642" cy="12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72" name="Freeform 1069">
                  <a:extLst>
                    <a:ext uri="{FF2B5EF4-FFF2-40B4-BE49-F238E27FC236}">
                      <a16:creationId xmlns:a16="http://schemas.microsoft.com/office/drawing/2014/main" id="{A44AEC1A-DDEF-8649-ACEF-C31525DC4F8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2" y="1564"/>
                  <a:ext cx="1531" cy="246"/>
                </a:xfrm>
                <a:custGeom>
                  <a:avLst/>
                  <a:gdLst>
                    <a:gd name="T0" fmla="*/ 1 w 2528"/>
                    <a:gd name="T1" fmla="*/ 0 h 455"/>
                    <a:gd name="T2" fmla="*/ 2 w 2528"/>
                    <a:gd name="T3" fmla="*/ 1 h 455"/>
                    <a:gd name="T4" fmla="*/ 2 w 2528"/>
                    <a:gd name="T5" fmla="*/ 1 h 455"/>
                    <a:gd name="T6" fmla="*/ 0 w 2528"/>
                    <a:gd name="T7" fmla="*/ 1 h 455"/>
                    <a:gd name="T8" fmla="*/ 1 w 2528"/>
                    <a:gd name="T9" fmla="*/ 0 h 45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28"/>
                    <a:gd name="T16" fmla="*/ 0 h 455"/>
                    <a:gd name="T17" fmla="*/ 2528 w 2528"/>
                    <a:gd name="T18" fmla="*/ 455 h 45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28" h="455">
                      <a:moveTo>
                        <a:pt x="14" y="0"/>
                      </a:moveTo>
                      <a:lnTo>
                        <a:pt x="2528" y="341"/>
                      </a:lnTo>
                      <a:lnTo>
                        <a:pt x="2480" y="455"/>
                      </a:lnTo>
                      <a:lnTo>
                        <a:pt x="0" y="86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EAEAEA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673" name="Freeform 1070">
                  <a:extLst>
                    <a:ext uri="{FF2B5EF4-FFF2-40B4-BE49-F238E27FC236}">
                      <a16:creationId xmlns:a16="http://schemas.microsoft.com/office/drawing/2014/main" id="{5853CB23-D335-0343-9001-8E1A2BD6E2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37" y="1562"/>
                  <a:ext cx="425" cy="1024"/>
                </a:xfrm>
                <a:custGeom>
                  <a:avLst/>
                  <a:gdLst>
                    <a:gd name="T0" fmla="*/ 1 w 702"/>
                    <a:gd name="T1" fmla="*/ 0 h 1893"/>
                    <a:gd name="T2" fmla="*/ 0 w 702"/>
                    <a:gd name="T3" fmla="*/ 1 h 1893"/>
                    <a:gd name="T4" fmla="*/ 1 w 702"/>
                    <a:gd name="T5" fmla="*/ 1 h 1893"/>
                    <a:gd name="T6" fmla="*/ 1 w 702"/>
                    <a:gd name="T7" fmla="*/ 1 h 1893"/>
                    <a:gd name="T8" fmla="*/ 1 w 702"/>
                    <a:gd name="T9" fmla="*/ 0 h 189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02"/>
                    <a:gd name="T16" fmla="*/ 0 h 1893"/>
                    <a:gd name="T17" fmla="*/ 702 w 702"/>
                    <a:gd name="T18" fmla="*/ 1893 h 189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02" h="1893">
                      <a:moveTo>
                        <a:pt x="579" y="0"/>
                      </a:moveTo>
                      <a:lnTo>
                        <a:pt x="0" y="1869"/>
                      </a:lnTo>
                      <a:lnTo>
                        <a:pt x="114" y="1893"/>
                      </a:lnTo>
                      <a:lnTo>
                        <a:pt x="702" y="51"/>
                      </a:lnTo>
                      <a:lnTo>
                        <a:pt x="579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674" name="Freeform 1071">
                  <a:extLst>
                    <a:ext uri="{FF2B5EF4-FFF2-40B4-BE49-F238E27FC236}">
                      <a16:creationId xmlns:a16="http://schemas.microsoft.com/office/drawing/2014/main" id="{9B0951B7-0F7D-9C4B-B650-994FE73C23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44" y="1745"/>
                  <a:ext cx="458" cy="1182"/>
                </a:xfrm>
                <a:custGeom>
                  <a:avLst/>
                  <a:gdLst>
                    <a:gd name="T0" fmla="*/ 1 w 756"/>
                    <a:gd name="T1" fmla="*/ 0 h 2184"/>
                    <a:gd name="T2" fmla="*/ 1 w 756"/>
                    <a:gd name="T3" fmla="*/ 1 h 2184"/>
                    <a:gd name="T4" fmla="*/ 0 w 756"/>
                    <a:gd name="T5" fmla="*/ 1 h 2184"/>
                    <a:gd name="T6" fmla="*/ 1 w 756"/>
                    <a:gd name="T7" fmla="*/ 1 h 2184"/>
                    <a:gd name="T8" fmla="*/ 1 w 756"/>
                    <a:gd name="T9" fmla="*/ 0 h 21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6"/>
                    <a:gd name="T16" fmla="*/ 0 h 2184"/>
                    <a:gd name="T17" fmla="*/ 756 w 756"/>
                    <a:gd name="T18" fmla="*/ 2184 h 21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6" h="2184">
                      <a:moveTo>
                        <a:pt x="756" y="0"/>
                      </a:moveTo>
                      <a:lnTo>
                        <a:pt x="138" y="2184"/>
                      </a:lnTo>
                      <a:lnTo>
                        <a:pt x="0" y="2148"/>
                      </a:lnTo>
                      <a:lnTo>
                        <a:pt x="606" y="78"/>
                      </a:lnTo>
                      <a:lnTo>
                        <a:pt x="756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675" name="Freeform 1072">
                  <a:extLst>
                    <a:ext uri="{FF2B5EF4-FFF2-40B4-BE49-F238E27FC236}">
                      <a16:creationId xmlns:a16="http://schemas.microsoft.com/office/drawing/2014/main" id="{33FCA0B6-1595-5249-B422-13CD8769D4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32" y="2534"/>
                  <a:ext cx="1680" cy="399"/>
                </a:xfrm>
                <a:custGeom>
                  <a:avLst/>
                  <a:gdLst>
                    <a:gd name="T0" fmla="*/ 1 w 2773"/>
                    <a:gd name="T1" fmla="*/ 0 h 738"/>
                    <a:gd name="T2" fmla="*/ 0 w 2773"/>
                    <a:gd name="T3" fmla="*/ 1 h 738"/>
                    <a:gd name="T4" fmla="*/ 2 w 2773"/>
                    <a:gd name="T5" fmla="*/ 1 h 738"/>
                    <a:gd name="T6" fmla="*/ 2 w 2773"/>
                    <a:gd name="T7" fmla="*/ 1 h 738"/>
                    <a:gd name="T8" fmla="*/ 1 w 2773"/>
                    <a:gd name="T9" fmla="*/ 0 h 7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73"/>
                    <a:gd name="T16" fmla="*/ 0 h 738"/>
                    <a:gd name="T17" fmla="*/ 2773 w 2773"/>
                    <a:gd name="T18" fmla="*/ 738 h 7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73" h="738">
                      <a:moveTo>
                        <a:pt x="33" y="0"/>
                      </a:moveTo>
                      <a:lnTo>
                        <a:pt x="0" y="99"/>
                      </a:lnTo>
                      <a:lnTo>
                        <a:pt x="2436" y="738"/>
                      </a:lnTo>
                      <a:cubicBezTo>
                        <a:pt x="2499" y="501"/>
                        <a:pt x="2773" y="727"/>
                        <a:pt x="2373" y="603"/>
                      </a:cubicBezTo>
                      <a:lnTo>
                        <a:pt x="33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CC"/>
                    </a:gs>
                    <a:gs pos="100000">
                      <a:schemeClr val="bg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676" name="Freeform 1073">
                  <a:extLst>
                    <a:ext uri="{FF2B5EF4-FFF2-40B4-BE49-F238E27FC236}">
                      <a16:creationId xmlns:a16="http://schemas.microsoft.com/office/drawing/2014/main" id="{F62240FB-2C21-464F-A37A-3A22AA3F609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95" y="1755"/>
                  <a:ext cx="429" cy="1187"/>
                </a:xfrm>
                <a:custGeom>
                  <a:avLst/>
                  <a:gdLst>
                    <a:gd name="T0" fmla="*/ 2 w 637"/>
                    <a:gd name="T1" fmla="*/ 0 h 1659"/>
                    <a:gd name="T2" fmla="*/ 2 w 637"/>
                    <a:gd name="T3" fmla="*/ 0 h 1659"/>
                    <a:gd name="T4" fmla="*/ 1 w 637"/>
                    <a:gd name="T5" fmla="*/ 15 h 1659"/>
                    <a:gd name="T6" fmla="*/ 0 w 637"/>
                    <a:gd name="T7" fmla="*/ 15 h 1659"/>
                    <a:gd name="T8" fmla="*/ 2 w 637"/>
                    <a:gd name="T9" fmla="*/ 0 h 165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7"/>
                    <a:gd name="T16" fmla="*/ 0 h 1659"/>
                    <a:gd name="T17" fmla="*/ 637 w 637"/>
                    <a:gd name="T18" fmla="*/ 1659 h 165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7" h="1659">
                      <a:moveTo>
                        <a:pt x="615" y="0"/>
                      </a:moveTo>
                      <a:lnTo>
                        <a:pt x="637" y="0"/>
                      </a:lnTo>
                      <a:lnTo>
                        <a:pt x="68" y="1659"/>
                      </a:lnTo>
                      <a:lnTo>
                        <a:pt x="0" y="1647"/>
                      </a:lnTo>
                      <a:lnTo>
                        <a:pt x="615" y="0"/>
                      </a:lnTo>
                      <a:close/>
                    </a:path>
                  </a:pathLst>
                </a:custGeom>
                <a:solidFill>
                  <a:srgbClr val="4D4D4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677" name="Freeform 1074">
                  <a:extLst>
                    <a:ext uri="{FF2B5EF4-FFF2-40B4-BE49-F238E27FC236}">
                      <a16:creationId xmlns:a16="http://schemas.microsoft.com/office/drawing/2014/main" id="{1C4D12B9-3576-0C40-A5F3-E88CED5A65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34" y="2587"/>
                  <a:ext cx="1494" cy="394"/>
                </a:xfrm>
                <a:custGeom>
                  <a:avLst/>
                  <a:gdLst>
                    <a:gd name="T0" fmla="*/ 0 w 2216"/>
                    <a:gd name="T1" fmla="*/ 0 h 550"/>
                    <a:gd name="T2" fmla="*/ 1 w 2216"/>
                    <a:gd name="T3" fmla="*/ 1 h 550"/>
                    <a:gd name="T4" fmla="*/ 9 w 2216"/>
                    <a:gd name="T5" fmla="*/ 5 h 550"/>
                    <a:gd name="T6" fmla="*/ 9 w 2216"/>
                    <a:gd name="T7" fmla="*/ 4 h 550"/>
                    <a:gd name="T8" fmla="*/ 0 w 2216"/>
                    <a:gd name="T9" fmla="*/ 0 h 5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16"/>
                    <a:gd name="T16" fmla="*/ 0 h 550"/>
                    <a:gd name="T17" fmla="*/ 2216 w 2216"/>
                    <a:gd name="T18" fmla="*/ 550 h 5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16" h="550">
                      <a:moveTo>
                        <a:pt x="0" y="0"/>
                      </a:moveTo>
                      <a:lnTo>
                        <a:pt x="9" y="57"/>
                      </a:lnTo>
                      <a:lnTo>
                        <a:pt x="2164" y="550"/>
                      </a:lnTo>
                      <a:lnTo>
                        <a:pt x="2216" y="4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grpSp>
              <p:nvGrpSpPr>
                <p:cNvPr id="678" name="Group 1075">
                  <a:extLst>
                    <a:ext uri="{FF2B5EF4-FFF2-40B4-BE49-F238E27FC236}">
                      <a16:creationId xmlns:a16="http://schemas.microsoft.com/office/drawing/2014/main" id="{ED887E1E-DD70-534D-8096-6A844579689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09" y="3008"/>
                  <a:ext cx="507" cy="234"/>
                  <a:chOff x="1740" y="2642"/>
                  <a:chExt cx="752" cy="327"/>
                </a:xfrm>
              </p:grpSpPr>
              <p:sp>
                <p:nvSpPr>
                  <p:cNvPr id="685" name="Freeform 1076">
                    <a:extLst>
                      <a:ext uri="{FF2B5EF4-FFF2-40B4-BE49-F238E27FC236}">
                        <a16:creationId xmlns:a16="http://schemas.microsoft.com/office/drawing/2014/main" id="{16EAA6DD-B1A8-144B-9226-221860B2C21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40" y="2642"/>
                    <a:ext cx="752" cy="327"/>
                  </a:xfrm>
                  <a:custGeom>
                    <a:avLst/>
                    <a:gdLst>
                      <a:gd name="T0" fmla="*/ 293 w 752"/>
                      <a:gd name="T1" fmla="*/ 0 h 327"/>
                      <a:gd name="T2" fmla="*/ 752 w 752"/>
                      <a:gd name="T3" fmla="*/ 124 h 327"/>
                      <a:gd name="T4" fmla="*/ 470 w 752"/>
                      <a:gd name="T5" fmla="*/ 327 h 327"/>
                      <a:gd name="T6" fmla="*/ 0 w 752"/>
                      <a:gd name="T7" fmla="*/ 183 h 327"/>
                      <a:gd name="T8" fmla="*/ 293 w 752"/>
                      <a:gd name="T9" fmla="*/ 0 h 32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52"/>
                      <a:gd name="T16" fmla="*/ 0 h 327"/>
                      <a:gd name="T17" fmla="*/ 752 w 752"/>
                      <a:gd name="T18" fmla="*/ 327 h 32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52" h="327">
                        <a:moveTo>
                          <a:pt x="293" y="0"/>
                        </a:moveTo>
                        <a:lnTo>
                          <a:pt x="752" y="124"/>
                        </a:lnTo>
                        <a:lnTo>
                          <a:pt x="470" y="327"/>
                        </a:lnTo>
                        <a:lnTo>
                          <a:pt x="0" y="183"/>
                        </a:lnTo>
                        <a:lnTo>
                          <a:pt x="293" y="0"/>
                        </a:lnTo>
                        <a:close/>
                      </a:path>
                    </a:pathLst>
                  </a:custGeom>
                  <a:solidFill>
                    <a:srgbClr val="0000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686" name="Freeform 1077">
                    <a:extLst>
                      <a:ext uri="{FF2B5EF4-FFF2-40B4-BE49-F238E27FC236}">
                        <a16:creationId xmlns:a16="http://schemas.microsoft.com/office/drawing/2014/main" id="{66B6CABD-230C-7243-A78E-898BA47EF04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54" y="2649"/>
                    <a:ext cx="726" cy="311"/>
                  </a:xfrm>
                  <a:custGeom>
                    <a:avLst/>
                    <a:gdLst>
                      <a:gd name="T0" fmla="*/ 282 w 726"/>
                      <a:gd name="T1" fmla="*/ 0 h 311"/>
                      <a:gd name="T2" fmla="*/ 726 w 726"/>
                      <a:gd name="T3" fmla="*/ 119 h 311"/>
                      <a:gd name="T4" fmla="*/ 457 w 726"/>
                      <a:gd name="T5" fmla="*/ 311 h 311"/>
                      <a:gd name="T6" fmla="*/ 0 w 726"/>
                      <a:gd name="T7" fmla="*/ 173 h 311"/>
                      <a:gd name="T8" fmla="*/ 282 w 726"/>
                      <a:gd name="T9" fmla="*/ 0 h 311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26"/>
                      <a:gd name="T16" fmla="*/ 0 h 311"/>
                      <a:gd name="T17" fmla="*/ 726 w 726"/>
                      <a:gd name="T18" fmla="*/ 311 h 311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26" h="311">
                        <a:moveTo>
                          <a:pt x="282" y="0"/>
                        </a:moveTo>
                        <a:lnTo>
                          <a:pt x="726" y="119"/>
                        </a:lnTo>
                        <a:lnTo>
                          <a:pt x="457" y="311"/>
                        </a:lnTo>
                        <a:lnTo>
                          <a:pt x="0" y="173"/>
                        </a:lnTo>
                        <a:lnTo>
                          <a:pt x="282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4D4D4D"/>
                      </a:gs>
                      <a:gs pos="100000">
                        <a:srgbClr val="DDDDDD"/>
                      </a:gs>
                    </a:gsLst>
                    <a:lin ang="189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687" name="Freeform 1078">
                    <a:extLst>
                      <a:ext uri="{FF2B5EF4-FFF2-40B4-BE49-F238E27FC236}">
                        <a16:creationId xmlns:a16="http://schemas.microsoft.com/office/drawing/2014/main" id="{4CC52902-7299-9D44-8559-C2ED9AE5E84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08" y="2770"/>
                    <a:ext cx="258" cy="100"/>
                  </a:xfrm>
                  <a:custGeom>
                    <a:avLst/>
                    <a:gdLst>
                      <a:gd name="T0" fmla="*/ 0 w 258"/>
                      <a:gd name="T1" fmla="*/ 44 h 100"/>
                      <a:gd name="T2" fmla="*/ 75 w 258"/>
                      <a:gd name="T3" fmla="*/ 0 h 100"/>
                      <a:gd name="T4" fmla="*/ 258 w 258"/>
                      <a:gd name="T5" fmla="*/ 50 h 100"/>
                      <a:gd name="T6" fmla="*/ 183 w 258"/>
                      <a:gd name="T7" fmla="*/ 100 h 100"/>
                      <a:gd name="T8" fmla="*/ 0 w 258"/>
                      <a:gd name="T9" fmla="*/ 44 h 10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58"/>
                      <a:gd name="T16" fmla="*/ 0 h 100"/>
                      <a:gd name="T17" fmla="*/ 258 w 258"/>
                      <a:gd name="T18" fmla="*/ 100 h 10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58" h="100">
                        <a:moveTo>
                          <a:pt x="0" y="44"/>
                        </a:moveTo>
                        <a:lnTo>
                          <a:pt x="75" y="0"/>
                        </a:lnTo>
                        <a:lnTo>
                          <a:pt x="258" y="50"/>
                        </a:lnTo>
                        <a:lnTo>
                          <a:pt x="183" y="100"/>
                        </a:lnTo>
                        <a:lnTo>
                          <a:pt x="0" y="44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688" name="Freeform 1079">
                    <a:extLst>
                      <a:ext uri="{FF2B5EF4-FFF2-40B4-BE49-F238E27FC236}">
                        <a16:creationId xmlns:a16="http://schemas.microsoft.com/office/drawing/2014/main" id="{11ABD305-4F14-BC40-BD6A-352B5CDB303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99" y="2816"/>
                    <a:ext cx="194" cy="63"/>
                  </a:xfrm>
                  <a:custGeom>
                    <a:avLst/>
                    <a:gdLst>
                      <a:gd name="T0" fmla="*/ 12 w 194"/>
                      <a:gd name="T1" fmla="*/ 0 h 63"/>
                      <a:gd name="T2" fmla="*/ 194 w 194"/>
                      <a:gd name="T3" fmla="*/ 53 h 63"/>
                      <a:gd name="T4" fmla="*/ 180 w 194"/>
                      <a:gd name="T5" fmla="*/ 63 h 63"/>
                      <a:gd name="T6" fmla="*/ 0 w 194"/>
                      <a:gd name="T7" fmla="*/ 9 h 63"/>
                      <a:gd name="T8" fmla="*/ 12 w 194"/>
                      <a:gd name="T9" fmla="*/ 0 h 6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94"/>
                      <a:gd name="T16" fmla="*/ 0 h 63"/>
                      <a:gd name="T17" fmla="*/ 194 w 194"/>
                      <a:gd name="T18" fmla="*/ 63 h 6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94" h="63">
                        <a:moveTo>
                          <a:pt x="12" y="0"/>
                        </a:moveTo>
                        <a:lnTo>
                          <a:pt x="194" y="53"/>
                        </a:lnTo>
                        <a:lnTo>
                          <a:pt x="180" y="63"/>
                        </a:lnTo>
                        <a:lnTo>
                          <a:pt x="0" y="9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0000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689" name="Freeform 1080">
                    <a:extLst>
                      <a:ext uri="{FF2B5EF4-FFF2-40B4-BE49-F238E27FC236}">
                        <a16:creationId xmlns:a16="http://schemas.microsoft.com/office/drawing/2014/main" id="{17190967-E1E6-5043-B08E-8AC745D8F29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20" y="2834"/>
                    <a:ext cx="258" cy="102"/>
                  </a:xfrm>
                  <a:custGeom>
                    <a:avLst/>
                    <a:gdLst>
                      <a:gd name="T0" fmla="*/ 0 w 258"/>
                      <a:gd name="T1" fmla="*/ 46 h 102"/>
                      <a:gd name="T2" fmla="*/ 71 w 258"/>
                      <a:gd name="T3" fmla="*/ 0 h 102"/>
                      <a:gd name="T4" fmla="*/ 258 w 258"/>
                      <a:gd name="T5" fmla="*/ 52 h 102"/>
                      <a:gd name="T6" fmla="*/ 183 w 258"/>
                      <a:gd name="T7" fmla="*/ 102 h 102"/>
                      <a:gd name="T8" fmla="*/ 0 w 258"/>
                      <a:gd name="T9" fmla="*/ 46 h 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58"/>
                      <a:gd name="T16" fmla="*/ 0 h 102"/>
                      <a:gd name="T17" fmla="*/ 258 w 258"/>
                      <a:gd name="T18" fmla="*/ 102 h 10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58" h="102">
                        <a:moveTo>
                          <a:pt x="0" y="46"/>
                        </a:moveTo>
                        <a:lnTo>
                          <a:pt x="71" y="0"/>
                        </a:lnTo>
                        <a:lnTo>
                          <a:pt x="258" y="52"/>
                        </a:lnTo>
                        <a:lnTo>
                          <a:pt x="183" y="102"/>
                        </a:lnTo>
                        <a:lnTo>
                          <a:pt x="0" y="46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690" name="Freeform 1081">
                    <a:extLst>
                      <a:ext uri="{FF2B5EF4-FFF2-40B4-BE49-F238E27FC236}">
                        <a16:creationId xmlns:a16="http://schemas.microsoft.com/office/drawing/2014/main" id="{263B67CA-6E08-194D-A17F-B5F081E9600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11" y="2882"/>
                    <a:ext cx="194" cy="63"/>
                  </a:xfrm>
                  <a:custGeom>
                    <a:avLst/>
                    <a:gdLst>
                      <a:gd name="T0" fmla="*/ 12 w 194"/>
                      <a:gd name="T1" fmla="*/ 0 h 63"/>
                      <a:gd name="T2" fmla="*/ 194 w 194"/>
                      <a:gd name="T3" fmla="*/ 53 h 63"/>
                      <a:gd name="T4" fmla="*/ 180 w 194"/>
                      <a:gd name="T5" fmla="*/ 63 h 63"/>
                      <a:gd name="T6" fmla="*/ 0 w 194"/>
                      <a:gd name="T7" fmla="*/ 9 h 63"/>
                      <a:gd name="T8" fmla="*/ 12 w 194"/>
                      <a:gd name="T9" fmla="*/ 0 h 6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94"/>
                      <a:gd name="T16" fmla="*/ 0 h 63"/>
                      <a:gd name="T17" fmla="*/ 194 w 194"/>
                      <a:gd name="T18" fmla="*/ 63 h 6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94" h="63">
                        <a:moveTo>
                          <a:pt x="12" y="0"/>
                        </a:moveTo>
                        <a:lnTo>
                          <a:pt x="194" y="53"/>
                        </a:lnTo>
                        <a:lnTo>
                          <a:pt x="180" y="63"/>
                        </a:lnTo>
                        <a:lnTo>
                          <a:pt x="0" y="9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0000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679" name="Freeform 1082">
                  <a:extLst>
                    <a:ext uri="{FF2B5EF4-FFF2-40B4-BE49-F238E27FC236}">
                      <a16:creationId xmlns:a16="http://schemas.microsoft.com/office/drawing/2014/main" id="{0B9D92C1-58EA-3545-8372-C7FB45D4592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77" y="3043"/>
                  <a:ext cx="614" cy="514"/>
                </a:xfrm>
                <a:custGeom>
                  <a:avLst/>
                  <a:gdLst>
                    <a:gd name="T0" fmla="*/ 1 w 990"/>
                    <a:gd name="T1" fmla="*/ 2 h 792"/>
                    <a:gd name="T2" fmla="*/ 1 w 990"/>
                    <a:gd name="T3" fmla="*/ 0 h 792"/>
                    <a:gd name="T4" fmla="*/ 1 w 990"/>
                    <a:gd name="T5" fmla="*/ 1 h 792"/>
                    <a:gd name="T6" fmla="*/ 0 w 990"/>
                    <a:gd name="T7" fmla="*/ 2 h 792"/>
                    <a:gd name="T8" fmla="*/ 1 w 990"/>
                    <a:gd name="T9" fmla="*/ 2 h 79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90"/>
                    <a:gd name="T16" fmla="*/ 0 h 792"/>
                    <a:gd name="T17" fmla="*/ 990 w 990"/>
                    <a:gd name="T18" fmla="*/ 792 h 79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90" h="792">
                      <a:moveTo>
                        <a:pt x="3" y="738"/>
                      </a:moveTo>
                      <a:lnTo>
                        <a:pt x="990" y="0"/>
                      </a:lnTo>
                      <a:lnTo>
                        <a:pt x="987" y="60"/>
                      </a:lnTo>
                      <a:lnTo>
                        <a:pt x="0" y="792"/>
                      </a:lnTo>
                      <a:lnTo>
                        <a:pt x="3" y="738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680" name="Freeform 1083">
                  <a:extLst>
                    <a:ext uri="{FF2B5EF4-FFF2-40B4-BE49-F238E27FC236}">
                      <a16:creationId xmlns:a16="http://schemas.microsoft.com/office/drawing/2014/main" id="{8891C4B3-775A-5D4B-8605-353D88CA8F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10" y="3084"/>
                  <a:ext cx="1571" cy="469"/>
                </a:xfrm>
                <a:custGeom>
                  <a:avLst/>
                  <a:gdLst>
                    <a:gd name="T0" fmla="*/ 1 w 2532"/>
                    <a:gd name="T1" fmla="*/ 0 h 723"/>
                    <a:gd name="T2" fmla="*/ 1 w 2532"/>
                    <a:gd name="T3" fmla="*/ 0 h 723"/>
                    <a:gd name="T4" fmla="*/ 4 w 2532"/>
                    <a:gd name="T5" fmla="*/ 2 h 723"/>
                    <a:gd name="T6" fmla="*/ 4 w 2532"/>
                    <a:gd name="T7" fmla="*/ 2 h 723"/>
                    <a:gd name="T8" fmla="*/ 0 w 2532"/>
                    <a:gd name="T9" fmla="*/ 1 h 723"/>
                    <a:gd name="T10" fmla="*/ 1 w 2532"/>
                    <a:gd name="T11" fmla="*/ 0 h 72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532"/>
                    <a:gd name="T19" fmla="*/ 0 h 723"/>
                    <a:gd name="T20" fmla="*/ 2532 w 2532"/>
                    <a:gd name="T21" fmla="*/ 723 h 72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532" h="723">
                      <a:moveTo>
                        <a:pt x="6" y="0"/>
                      </a:moveTo>
                      <a:cubicBezTo>
                        <a:pt x="16" y="0"/>
                        <a:pt x="26" y="0"/>
                        <a:pt x="36" y="0"/>
                      </a:cubicBezTo>
                      <a:lnTo>
                        <a:pt x="2532" y="678"/>
                      </a:lnTo>
                      <a:lnTo>
                        <a:pt x="2529" y="723"/>
                      </a:lnTo>
                      <a:lnTo>
                        <a:pt x="0" y="24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681" name="Freeform 1084">
                  <a:extLst>
                    <a:ext uri="{FF2B5EF4-FFF2-40B4-BE49-F238E27FC236}">
                      <a16:creationId xmlns:a16="http://schemas.microsoft.com/office/drawing/2014/main" id="{15D3C69E-0271-3E43-9366-2C696E0D69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11" y="2998"/>
                  <a:ext cx="17" cy="95"/>
                </a:xfrm>
                <a:custGeom>
                  <a:avLst/>
                  <a:gdLst>
                    <a:gd name="T0" fmla="*/ 1 w 26"/>
                    <a:gd name="T1" fmla="*/ 1 h 147"/>
                    <a:gd name="T2" fmla="*/ 1 w 26"/>
                    <a:gd name="T3" fmla="*/ 1 h 147"/>
                    <a:gd name="T4" fmla="*/ 0 w 26"/>
                    <a:gd name="T5" fmla="*/ 1 h 147"/>
                    <a:gd name="T6" fmla="*/ 1 w 26"/>
                    <a:gd name="T7" fmla="*/ 0 h 147"/>
                    <a:gd name="T8" fmla="*/ 1 w 26"/>
                    <a:gd name="T9" fmla="*/ 1 h 1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147"/>
                    <a:gd name="T17" fmla="*/ 26 w 26"/>
                    <a:gd name="T18" fmla="*/ 147 h 1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147">
                      <a:moveTo>
                        <a:pt x="26" y="10"/>
                      </a:moveTo>
                      <a:lnTo>
                        <a:pt x="23" y="147"/>
                      </a:lnTo>
                      <a:lnTo>
                        <a:pt x="0" y="144"/>
                      </a:lnTo>
                      <a:lnTo>
                        <a:pt x="3" y="0"/>
                      </a:lnTo>
                      <a:lnTo>
                        <a:pt x="26" y="1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682" name="Freeform 1085">
                  <a:extLst>
                    <a:ext uri="{FF2B5EF4-FFF2-40B4-BE49-F238E27FC236}">
                      <a16:creationId xmlns:a16="http://schemas.microsoft.com/office/drawing/2014/main" id="{ADD26EEC-6896-C548-A843-E80F9DCD71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12" y="2611"/>
                  <a:ext cx="730" cy="393"/>
                </a:xfrm>
                <a:custGeom>
                  <a:avLst/>
                  <a:gdLst>
                    <a:gd name="T0" fmla="*/ 1 w 1176"/>
                    <a:gd name="T1" fmla="*/ 0 h 606"/>
                    <a:gd name="T2" fmla="*/ 0 w 1176"/>
                    <a:gd name="T3" fmla="*/ 1 h 606"/>
                    <a:gd name="T4" fmla="*/ 1 w 1176"/>
                    <a:gd name="T5" fmla="*/ 1 h 606"/>
                    <a:gd name="T6" fmla="*/ 1 w 1176"/>
                    <a:gd name="T7" fmla="*/ 1 h 606"/>
                    <a:gd name="T8" fmla="*/ 1 w 1176"/>
                    <a:gd name="T9" fmla="*/ 0 h 60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76"/>
                    <a:gd name="T16" fmla="*/ 0 h 606"/>
                    <a:gd name="T17" fmla="*/ 1176 w 1176"/>
                    <a:gd name="T18" fmla="*/ 606 h 60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76" h="606">
                      <a:moveTo>
                        <a:pt x="1170" y="0"/>
                      </a:moveTo>
                      <a:lnTo>
                        <a:pt x="0" y="597"/>
                      </a:lnTo>
                      <a:lnTo>
                        <a:pt x="30" y="606"/>
                      </a:lnTo>
                      <a:lnTo>
                        <a:pt x="1176" y="18"/>
                      </a:lnTo>
                      <a:lnTo>
                        <a:pt x="1170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683" name="Freeform 1086">
                  <a:extLst>
                    <a:ext uri="{FF2B5EF4-FFF2-40B4-BE49-F238E27FC236}">
                      <a16:creationId xmlns:a16="http://schemas.microsoft.com/office/drawing/2014/main" id="{E53FD945-5CCA-D946-AE8F-F0FAEF2D22B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61" y="3018"/>
                  <a:ext cx="1490" cy="451"/>
                </a:xfrm>
                <a:custGeom>
                  <a:avLst/>
                  <a:gdLst>
                    <a:gd name="T0" fmla="*/ 1 w 2532"/>
                    <a:gd name="T1" fmla="*/ 0 h 723"/>
                    <a:gd name="T2" fmla="*/ 1 w 2532"/>
                    <a:gd name="T3" fmla="*/ 0 h 723"/>
                    <a:gd name="T4" fmla="*/ 1 w 2532"/>
                    <a:gd name="T5" fmla="*/ 1 h 723"/>
                    <a:gd name="T6" fmla="*/ 1 w 2532"/>
                    <a:gd name="T7" fmla="*/ 1 h 723"/>
                    <a:gd name="T8" fmla="*/ 0 w 2532"/>
                    <a:gd name="T9" fmla="*/ 1 h 723"/>
                    <a:gd name="T10" fmla="*/ 1 w 2532"/>
                    <a:gd name="T11" fmla="*/ 0 h 72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532"/>
                    <a:gd name="T19" fmla="*/ 0 h 723"/>
                    <a:gd name="T20" fmla="*/ 2532 w 2532"/>
                    <a:gd name="T21" fmla="*/ 723 h 72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532" h="723">
                      <a:moveTo>
                        <a:pt x="6" y="0"/>
                      </a:moveTo>
                      <a:cubicBezTo>
                        <a:pt x="16" y="0"/>
                        <a:pt x="26" y="0"/>
                        <a:pt x="36" y="0"/>
                      </a:cubicBezTo>
                      <a:lnTo>
                        <a:pt x="2532" y="678"/>
                      </a:lnTo>
                      <a:lnTo>
                        <a:pt x="2529" y="723"/>
                      </a:lnTo>
                      <a:lnTo>
                        <a:pt x="0" y="24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684" name="Freeform 1087">
                  <a:extLst>
                    <a:ext uri="{FF2B5EF4-FFF2-40B4-BE49-F238E27FC236}">
                      <a16:creationId xmlns:a16="http://schemas.microsoft.com/office/drawing/2014/main" id="{0F3817C7-9A9B-0646-B0B3-A73EFFAB4B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2549" y="2986"/>
                  <a:ext cx="608" cy="467"/>
                </a:xfrm>
                <a:custGeom>
                  <a:avLst/>
                  <a:gdLst>
                    <a:gd name="T0" fmla="*/ 0 w 2532"/>
                    <a:gd name="T1" fmla="*/ 0 h 723"/>
                    <a:gd name="T2" fmla="*/ 0 w 2532"/>
                    <a:gd name="T3" fmla="*/ 0 h 723"/>
                    <a:gd name="T4" fmla="*/ 0 w 2532"/>
                    <a:gd name="T5" fmla="*/ 2 h 723"/>
                    <a:gd name="T6" fmla="*/ 0 w 2532"/>
                    <a:gd name="T7" fmla="*/ 2 h 723"/>
                    <a:gd name="T8" fmla="*/ 0 w 2532"/>
                    <a:gd name="T9" fmla="*/ 1 h 723"/>
                    <a:gd name="T10" fmla="*/ 0 w 2532"/>
                    <a:gd name="T11" fmla="*/ 0 h 72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532"/>
                    <a:gd name="T19" fmla="*/ 0 h 723"/>
                    <a:gd name="T20" fmla="*/ 2532 w 2532"/>
                    <a:gd name="T21" fmla="*/ 723 h 72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532" h="723">
                      <a:moveTo>
                        <a:pt x="6" y="0"/>
                      </a:moveTo>
                      <a:cubicBezTo>
                        <a:pt x="16" y="0"/>
                        <a:pt x="26" y="0"/>
                        <a:pt x="36" y="0"/>
                      </a:cubicBezTo>
                      <a:lnTo>
                        <a:pt x="2532" y="678"/>
                      </a:lnTo>
                      <a:lnTo>
                        <a:pt x="2529" y="723"/>
                      </a:lnTo>
                      <a:lnTo>
                        <a:pt x="0" y="24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691" name="Group 652">
                <a:extLst>
                  <a:ext uri="{FF2B5EF4-FFF2-40B4-BE49-F238E27FC236}">
                    <a16:creationId xmlns:a16="http://schemas.microsoft.com/office/drawing/2014/main" id="{9D2EACAC-DF98-DA4A-AE3F-51E8DD2B4C4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87669" y="1611378"/>
                <a:ext cx="511595" cy="419441"/>
                <a:chOff x="2751" y="1851"/>
                <a:chExt cx="462" cy="478"/>
              </a:xfrm>
            </p:grpSpPr>
            <p:pic>
              <p:nvPicPr>
                <p:cNvPr id="692" name="Picture 653" descr="iphone_stylized_small">
                  <a:extLst>
                    <a:ext uri="{FF2B5EF4-FFF2-40B4-BE49-F238E27FC236}">
                      <a16:creationId xmlns:a16="http://schemas.microsoft.com/office/drawing/2014/main" id="{740341C1-662D-A34D-8611-03419E533778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28" y="1922"/>
                  <a:ext cx="152" cy="4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93" name="Picture 654" descr="antenna_radiation_stylized">
                  <a:extLst>
                    <a:ext uri="{FF2B5EF4-FFF2-40B4-BE49-F238E27FC236}">
                      <a16:creationId xmlns:a16="http://schemas.microsoft.com/office/drawing/2014/main" id="{91137A94-E2FE-3745-A6A1-7032FFAD3081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51" y="1851"/>
                  <a:ext cx="462" cy="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695" name="Group 694">
                <a:extLst>
                  <a:ext uri="{FF2B5EF4-FFF2-40B4-BE49-F238E27FC236}">
                    <a16:creationId xmlns:a16="http://schemas.microsoft.com/office/drawing/2014/main" id="{8A1A4F59-101C-5A44-9353-F4F7B7B5C271}"/>
                  </a:ext>
                </a:extLst>
              </p:cNvPr>
              <p:cNvGrpSpPr/>
              <p:nvPr/>
            </p:nvGrpSpPr>
            <p:grpSpPr>
              <a:xfrm>
                <a:off x="1346422" y="2111586"/>
                <a:ext cx="580012" cy="769607"/>
                <a:chOff x="7797061" y="3296104"/>
                <a:chExt cx="347997" cy="396620"/>
              </a:xfrm>
            </p:grpSpPr>
            <p:pic>
              <p:nvPicPr>
                <p:cNvPr id="696" name="Picture 571" descr="fridge2.png">
                  <a:extLst>
                    <a:ext uri="{FF2B5EF4-FFF2-40B4-BE49-F238E27FC236}">
                      <a16:creationId xmlns:a16="http://schemas.microsoft.com/office/drawing/2014/main" id="{E4504F14-C086-2648-AE25-9099DA319E9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896825" y="3355697"/>
                  <a:ext cx="189578" cy="3370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97" name="Picture 1115" descr="antenna_stylized">
                  <a:extLst>
                    <a:ext uri="{FF2B5EF4-FFF2-40B4-BE49-F238E27FC236}">
                      <a16:creationId xmlns:a16="http://schemas.microsoft.com/office/drawing/2014/main" id="{DBC8EDC7-746D-2C4D-9A17-8EB8D63AD79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797061" y="3296104"/>
                  <a:ext cx="347997" cy="1675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698" name="Group 950">
                <a:extLst>
                  <a:ext uri="{FF2B5EF4-FFF2-40B4-BE49-F238E27FC236}">
                    <a16:creationId xmlns:a16="http://schemas.microsoft.com/office/drawing/2014/main" id="{7B618E2E-A39F-B846-A9D4-9090544DC38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18136" y="2414197"/>
                <a:ext cx="228492" cy="436354"/>
                <a:chOff x="4140" y="429"/>
                <a:chExt cx="1425" cy="2396"/>
              </a:xfrm>
            </p:grpSpPr>
            <p:sp>
              <p:nvSpPr>
                <p:cNvPr id="699" name="Freeform 951">
                  <a:extLst>
                    <a:ext uri="{FF2B5EF4-FFF2-40B4-BE49-F238E27FC236}">
                      <a16:creationId xmlns:a16="http://schemas.microsoft.com/office/drawing/2014/main" id="{81580889-B794-4446-8951-1A0DB18A085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68" y="433"/>
                  <a:ext cx="283" cy="2286"/>
                </a:xfrm>
                <a:custGeom>
                  <a:avLst/>
                  <a:gdLst>
                    <a:gd name="T0" fmla="*/ 3 w 354"/>
                    <a:gd name="T1" fmla="*/ 0 h 2742"/>
                    <a:gd name="T2" fmla="*/ 15 w 354"/>
                    <a:gd name="T3" fmla="*/ 27 h 2742"/>
                    <a:gd name="T4" fmla="*/ 15 w 354"/>
                    <a:gd name="T5" fmla="*/ 205 h 2742"/>
                    <a:gd name="T6" fmla="*/ 0 w 354"/>
                    <a:gd name="T7" fmla="*/ 215 h 2742"/>
                    <a:gd name="T8" fmla="*/ 3 w 354"/>
                    <a:gd name="T9" fmla="*/ 0 h 27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4"/>
                    <a:gd name="T16" fmla="*/ 0 h 2742"/>
                    <a:gd name="T17" fmla="*/ 354 w 354"/>
                    <a:gd name="T18" fmla="*/ 2742 h 27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4" h="2742">
                      <a:moveTo>
                        <a:pt x="63" y="0"/>
                      </a:moveTo>
                      <a:lnTo>
                        <a:pt x="354" y="339"/>
                      </a:lnTo>
                      <a:lnTo>
                        <a:pt x="346" y="2624"/>
                      </a:lnTo>
                      <a:lnTo>
                        <a:pt x="0" y="2742"/>
                      </a:lnTo>
                      <a:lnTo>
                        <a:pt x="63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700" name="Rectangle 952">
                  <a:extLst>
                    <a:ext uri="{FF2B5EF4-FFF2-40B4-BE49-F238E27FC236}">
                      <a16:creationId xmlns:a16="http://schemas.microsoft.com/office/drawing/2014/main" id="{13058817-CDE6-2646-BD08-C280F50001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10" y="429"/>
                  <a:ext cx="1046" cy="2285"/>
                </a:xfrm>
                <a:prstGeom prst="rect">
                  <a:avLst/>
                </a:pr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01" name="Freeform 953">
                  <a:extLst>
                    <a:ext uri="{FF2B5EF4-FFF2-40B4-BE49-F238E27FC236}">
                      <a16:creationId xmlns:a16="http://schemas.microsoft.com/office/drawing/2014/main" id="{0ECC32FC-E1D8-2F43-935A-C6D3F862360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21" y="570"/>
                  <a:ext cx="169" cy="2115"/>
                </a:xfrm>
                <a:custGeom>
                  <a:avLst/>
                  <a:gdLst>
                    <a:gd name="T0" fmla="*/ 2 w 211"/>
                    <a:gd name="T1" fmla="*/ 0 h 2537"/>
                    <a:gd name="T2" fmla="*/ 9 w 211"/>
                    <a:gd name="T3" fmla="*/ 18 h 2537"/>
                    <a:gd name="T4" fmla="*/ 2 w 211"/>
                    <a:gd name="T5" fmla="*/ 196 h 2537"/>
                    <a:gd name="T6" fmla="*/ 2 w 211"/>
                    <a:gd name="T7" fmla="*/ 0 h 253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1"/>
                    <a:gd name="T13" fmla="*/ 0 h 2537"/>
                    <a:gd name="T14" fmla="*/ 211 w 211"/>
                    <a:gd name="T15" fmla="*/ 2537 h 253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1" h="2537">
                      <a:moveTo>
                        <a:pt x="7" y="0"/>
                      </a:moveTo>
                      <a:cubicBezTo>
                        <a:pt x="7" y="0"/>
                        <a:pt x="57" y="28"/>
                        <a:pt x="211" y="218"/>
                      </a:cubicBezTo>
                      <a:cubicBezTo>
                        <a:pt x="0" y="1229"/>
                        <a:pt x="41" y="2537"/>
                        <a:pt x="7" y="2501"/>
                      </a:cubicBezTo>
                      <a:lnTo>
                        <a:pt x="7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808080"/>
                    </a:gs>
                    <a:gs pos="100000">
                      <a:srgbClr val="F8F8F8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702" name="Freeform 954">
                  <a:extLst>
                    <a:ext uri="{FF2B5EF4-FFF2-40B4-BE49-F238E27FC236}">
                      <a16:creationId xmlns:a16="http://schemas.microsoft.com/office/drawing/2014/main" id="{F5DA1565-D316-C449-BE52-133DC9DB43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84" y="1640"/>
                  <a:ext cx="263" cy="189"/>
                </a:xfrm>
                <a:custGeom>
                  <a:avLst/>
                  <a:gdLst>
                    <a:gd name="T0" fmla="*/ 2 w 328"/>
                    <a:gd name="T1" fmla="*/ 0 h 226"/>
                    <a:gd name="T2" fmla="*/ 14 w 328"/>
                    <a:gd name="T3" fmla="*/ 11 h 226"/>
                    <a:gd name="T4" fmla="*/ 14 w 328"/>
                    <a:gd name="T5" fmla="*/ 19 h 226"/>
                    <a:gd name="T6" fmla="*/ 0 w 328"/>
                    <a:gd name="T7" fmla="*/ 8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8"/>
                    <a:gd name="T16" fmla="*/ 0 h 226"/>
                    <a:gd name="T17" fmla="*/ 328 w 328"/>
                    <a:gd name="T18" fmla="*/ 226 h 2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703" name="Rectangle 955">
                  <a:extLst>
                    <a:ext uri="{FF2B5EF4-FFF2-40B4-BE49-F238E27FC236}">
                      <a16:creationId xmlns:a16="http://schemas.microsoft.com/office/drawing/2014/main" id="{5F33C1DF-29B7-2D44-990C-5CEAB47571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10" y="690"/>
                  <a:ext cx="598" cy="47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grpSp>
              <p:nvGrpSpPr>
                <p:cNvPr id="704" name="Group 956">
                  <a:extLst>
                    <a:ext uri="{FF2B5EF4-FFF2-40B4-BE49-F238E27FC236}">
                      <a16:creationId xmlns:a16="http://schemas.microsoft.com/office/drawing/2014/main" id="{9F311C1D-F353-2947-854E-B69FE0FD865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49" y="668"/>
                  <a:ext cx="581" cy="145"/>
                  <a:chOff x="614" y="2568"/>
                  <a:chExt cx="725" cy="139"/>
                </a:xfrm>
              </p:grpSpPr>
              <p:sp>
                <p:nvSpPr>
                  <p:cNvPr id="729" name="AutoShape 957">
                    <a:extLst>
                      <a:ext uri="{FF2B5EF4-FFF2-40B4-BE49-F238E27FC236}">
                        <a16:creationId xmlns:a16="http://schemas.microsoft.com/office/drawing/2014/main" id="{516D1518-AD10-9A4F-9242-B6A1E5270E6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3" y="2566"/>
                    <a:ext cx="721" cy="14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lnSpc>
                        <a:spcPct val="85000"/>
                      </a:lnSpc>
                      <a:spcBef>
                        <a:spcPts val="1675"/>
                      </a:spcBef>
                      <a:buClr>
                        <a:srgbClr val="000090"/>
                      </a:buClr>
                      <a:buSzPct val="100000"/>
                      <a:buFont typeface="Wingdings" panose="05000000000000000000" pitchFamily="2" charset="2"/>
                      <a:buChar char="§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  <a:lvl2pPr marL="742950" indent="-285750">
                      <a:lnSpc>
                        <a:spcPct val="85000"/>
                      </a:lnSpc>
                      <a:spcBef>
                        <a:spcPts val="1438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730" name="AutoShape 958">
                    <a:extLst>
                      <a:ext uri="{FF2B5EF4-FFF2-40B4-BE49-F238E27FC236}">
                        <a16:creationId xmlns:a16="http://schemas.microsoft.com/office/drawing/2014/main" id="{13A777B3-EDB4-DE4D-867B-3D1BAB79C47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25" y="2581"/>
                    <a:ext cx="696" cy="114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lnSpc>
                        <a:spcPct val="85000"/>
                      </a:lnSpc>
                      <a:spcBef>
                        <a:spcPts val="1675"/>
                      </a:spcBef>
                      <a:buClr>
                        <a:srgbClr val="000090"/>
                      </a:buClr>
                      <a:buSzPct val="100000"/>
                      <a:buFont typeface="Wingdings" panose="05000000000000000000" pitchFamily="2" charset="2"/>
                      <a:buChar char="§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  <a:lvl2pPr marL="742950" indent="-285750">
                      <a:lnSpc>
                        <a:spcPct val="85000"/>
                      </a:lnSpc>
                      <a:spcBef>
                        <a:spcPts val="1438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 dirty="0">
                      <a:latin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705" name="Rectangle 959">
                  <a:extLst>
                    <a:ext uri="{FF2B5EF4-FFF2-40B4-BE49-F238E27FC236}">
                      <a16:creationId xmlns:a16="http://schemas.microsoft.com/office/drawing/2014/main" id="{ABBF2549-7C28-A54A-92DF-235966861A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0" y="1022"/>
                  <a:ext cx="598" cy="47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grpSp>
              <p:nvGrpSpPr>
                <p:cNvPr id="706" name="Group 960">
                  <a:extLst>
                    <a:ext uri="{FF2B5EF4-FFF2-40B4-BE49-F238E27FC236}">
                      <a16:creationId xmlns:a16="http://schemas.microsoft.com/office/drawing/2014/main" id="{0F04C3BD-023C-EC43-A70A-3034892DB3D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47" y="994"/>
                  <a:ext cx="581" cy="134"/>
                  <a:chOff x="614" y="2568"/>
                  <a:chExt cx="725" cy="139"/>
                </a:xfrm>
              </p:grpSpPr>
              <p:sp>
                <p:nvSpPr>
                  <p:cNvPr id="727" name="AutoShape 961">
                    <a:extLst>
                      <a:ext uri="{FF2B5EF4-FFF2-40B4-BE49-F238E27FC236}">
                        <a16:creationId xmlns:a16="http://schemas.microsoft.com/office/drawing/2014/main" id="{296AE61C-5065-8B46-9B82-47F15AF7FD4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5" y="2564"/>
                    <a:ext cx="721" cy="139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lnSpc>
                        <a:spcPct val="85000"/>
                      </a:lnSpc>
                      <a:spcBef>
                        <a:spcPts val="1675"/>
                      </a:spcBef>
                      <a:buClr>
                        <a:srgbClr val="000090"/>
                      </a:buClr>
                      <a:buSzPct val="100000"/>
                      <a:buFont typeface="Wingdings" panose="05000000000000000000" pitchFamily="2" charset="2"/>
                      <a:buChar char="§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  <a:lvl2pPr marL="742950" indent="-285750">
                      <a:lnSpc>
                        <a:spcPct val="85000"/>
                      </a:lnSpc>
                      <a:spcBef>
                        <a:spcPts val="1438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728" name="AutoShape 962">
                    <a:extLst>
                      <a:ext uri="{FF2B5EF4-FFF2-40B4-BE49-F238E27FC236}">
                        <a16:creationId xmlns:a16="http://schemas.microsoft.com/office/drawing/2014/main" id="{53D8E0CC-D820-E146-A130-C72FC95E308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28" y="2581"/>
                    <a:ext cx="696" cy="107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lnSpc>
                        <a:spcPct val="85000"/>
                      </a:lnSpc>
                      <a:spcBef>
                        <a:spcPts val="1675"/>
                      </a:spcBef>
                      <a:buClr>
                        <a:srgbClr val="000090"/>
                      </a:buClr>
                      <a:buSzPct val="100000"/>
                      <a:buFont typeface="Wingdings" panose="05000000000000000000" pitchFamily="2" charset="2"/>
                      <a:buChar char="§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  <a:lvl2pPr marL="742950" indent="-285750">
                      <a:lnSpc>
                        <a:spcPct val="85000"/>
                      </a:lnSpc>
                      <a:spcBef>
                        <a:spcPts val="1438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 dirty="0">
                      <a:latin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707" name="Rectangle 963">
                  <a:extLst>
                    <a:ext uri="{FF2B5EF4-FFF2-40B4-BE49-F238E27FC236}">
                      <a16:creationId xmlns:a16="http://schemas.microsoft.com/office/drawing/2014/main" id="{4B57531B-B596-5544-9528-BFD23FCF40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0" y="1354"/>
                  <a:ext cx="598" cy="47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08" name="Rectangle 964">
                  <a:extLst>
                    <a:ext uri="{FF2B5EF4-FFF2-40B4-BE49-F238E27FC236}">
                      <a16:creationId xmlns:a16="http://schemas.microsoft.com/office/drawing/2014/main" id="{50D26A27-3EA2-6740-9E67-0818730A88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30" y="1655"/>
                  <a:ext cx="598" cy="47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grpSp>
              <p:nvGrpSpPr>
                <p:cNvPr id="709" name="Group 965">
                  <a:extLst>
                    <a:ext uri="{FF2B5EF4-FFF2-40B4-BE49-F238E27FC236}">
                      <a16:creationId xmlns:a16="http://schemas.microsoft.com/office/drawing/2014/main" id="{778BB7A9-22A2-1048-B18B-F862B259842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35" y="1627"/>
                  <a:ext cx="582" cy="151"/>
                  <a:chOff x="614" y="2568"/>
                  <a:chExt cx="725" cy="139"/>
                </a:xfrm>
              </p:grpSpPr>
              <p:sp>
                <p:nvSpPr>
                  <p:cNvPr id="725" name="AutoShape 966">
                    <a:extLst>
                      <a:ext uri="{FF2B5EF4-FFF2-40B4-BE49-F238E27FC236}">
                        <a16:creationId xmlns:a16="http://schemas.microsoft.com/office/drawing/2014/main" id="{3CF2188D-8154-074B-A17A-44933C64F2D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8" y="2586"/>
                    <a:ext cx="720" cy="12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lnSpc>
                        <a:spcPct val="85000"/>
                      </a:lnSpc>
                      <a:spcBef>
                        <a:spcPts val="1675"/>
                      </a:spcBef>
                      <a:buClr>
                        <a:srgbClr val="000090"/>
                      </a:buClr>
                      <a:buSzPct val="100000"/>
                      <a:buFont typeface="Wingdings" panose="05000000000000000000" pitchFamily="2" charset="2"/>
                      <a:buChar char="§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  <a:lvl2pPr marL="742950" indent="-285750">
                      <a:lnSpc>
                        <a:spcPct val="85000"/>
                      </a:lnSpc>
                      <a:spcBef>
                        <a:spcPts val="1438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726" name="AutoShape 967">
                    <a:extLst>
                      <a:ext uri="{FF2B5EF4-FFF2-40B4-BE49-F238E27FC236}">
                        <a16:creationId xmlns:a16="http://schemas.microsoft.com/office/drawing/2014/main" id="{2C883BF5-FF0C-B44B-861D-11BD20501B3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30" y="2586"/>
                    <a:ext cx="695" cy="109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lnSpc>
                        <a:spcPct val="85000"/>
                      </a:lnSpc>
                      <a:spcBef>
                        <a:spcPts val="1675"/>
                      </a:spcBef>
                      <a:buClr>
                        <a:srgbClr val="000090"/>
                      </a:buClr>
                      <a:buSzPct val="100000"/>
                      <a:buFont typeface="Wingdings" panose="05000000000000000000" pitchFamily="2" charset="2"/>
                      <a:buChar char="§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  <a:lvl2pPr marL="742950" indent="-285750">
                      <a:lnSpc>
                        <a:spcPct val="85000"/>
                      </a:lnSpc>
                      <a:spcBef>
                        <a:spcPts val="1438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 dirty="0">
                      <a:latin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710" name="Freeform 968">
                  <a:extLst>
                    <a:ext uri="{FF2B5EF4-FFF2-40B4-BE49-F238E27FC236}">
                      <a16:creationId xmlns:a16="http://schemas.microsoft.com/office/drawing/2014/main" id="{90E801C3-1EB3-074D-9BBD-AE81B8AAAF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88" y="1354"/>
                  <a:ext cx="263" cy="188"/>
                </a:xfrm>
                <a:custGeom>
                  <a:avLst/>
                  <a:gdLst>
                    <a:gd name="T0" fmla="*/ 2 w 328"/>
                    <a:gd name="T1" fmla="*/ 0 h 226"/>
                    <a:gd name="T2" fmla="*/ 14 w 328"/>
                    <a:gd name="T3" fmla="*/ 10 h 226"/>
                    <a:gd name="T4" fmla="*/ 14 w 328"/>
                    <a:gd name="T5" fmla="*/ 17 h 226"/>
                    <a:gd name="T6" fmla="*/ 0 w 328"/>
                    <a:gd name="T7" fmla="*/ 7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8"/>
                    <a:gd name="T16" fmla="*/ 0 h 226"/>
                    <a:gd name="T17" fmla="*/ 328 w 328"/>
                    <a:gd name="T18" fmla="*/ 226 h 2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grpSp>
              <p:nvGrpSpPr>
                <p:cNvPr id="711" name="Group 969">
                  <a:extLst>
                    <a:ext uri="{FF2B5EF4-FFF2-40B4-BE49-F238E27FC236}">
                      <a16:creationId xmlns:a16="http://schemas.microsoft.com/office/drawing/2014/main" id="{0B861F6D-6B6D-3044-B744-64935AA2588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39" y="1327"/>
                  <a:ext cx="582" cy="139"/>
                  <a:chOff x="614" y="2568"/>
                  <a:chExt cx="725" cy="139"/>
                </a:xfrm>
              </p:grpSpPr>
              <p:sp>
                <p:nvSpPr>
                  <p:cNvPr id="723" name="AutoShape 970">
                    <a:extLst>
                      <a:ext uri="{FF2B5EF4-FFF2-40B4-BE49-F238E27FC236}">
                        <a16:creationId xmlns:a16="http://schemas.microsoft.com/office/drawing/2014/main" id="{588E0EB5-C704-6646-A7DF-17C2C9237BD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3" y="2571"/>
                    <a:ext cx="732" cy="13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lnSpc>
                        <a:spcPct val="85000"/>
                      </a:lnSpc>
                      <a:spcBef>
                        <a:spcPts val="1675"/>
                      </a:spcBef>
                      <a:buClr>
                        <a:srgbClr val="000090"/>
                      </a:buClr>
                      <a:buSzPct val="100000"/>
                      <a:buFont typeface="Wingdings" panose="05000000000000000000" pitchFamily="2" charset="2"/>
                      <a:buChar char="§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  <a:lvl2pPr marL="742950" indent="-285750">
                      <a:lnSpc>
                        <a:spcPct val="85000"/>
                      </a:lnSpc>
                      <a:spcBef>
                        <a:spcPts val="1438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724" name="AutoShape 971">
                    <a:extLst>
                      <a:ext uri="{FF2B5EF4-FFF2-40B4-BE49-F238E27FC236}">
                        <a16:creationId xmlns:a16="http://schemas.microsoft.com/office/drawing/2014/main" id="{125E70E5-5E94-EA4C-8970-6D8BC99D315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25" y="2587"/>
                    <a:ext cx="720" cy="103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lnSpc>
                        <a:spcPct val="85000"/>
                      </a:lnSpc>
                      <a:spcBef>
                        <a:spcPts val="1675"/>
                      </a:spcBef>
                      <a:buClr>
                        <a:srgbClr val="000090"/>
                      </a:buClr>
                      <a:buSzPct val="100000"/>
                      <a:buFont typeface="Wingdings" panose="05000000000000000000" pitchFamily="2" charset="2"/>
                      <a:buChar char="§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  <a:lvl2pPr marL="742950" indent="-285750">
                      <a:lnSpc>
                        <a:spcPct val="85000"/>
                      </a:lnSpc>
                      <a:spcBef>
                        <a:spcPts val="1438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 dirty="0">
                      <a:latin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712" name="Rectangle 972">
                  <a:extLst>
                    <a:ext uri="{FF2B5EF4-FFF2-40B4-BE49-F238E27FC236}">
                      <a16:creationId xmlns:a16="http://schemas.microsoft.com/office/drawing/2014/main" id="{E5D3AE86-3AA9-6E46-BE96-5D22107EF0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46" y="429"/>
                  <a:ext cx="70" cy="2285"/>
                </a:xfrm>
                <a:prstGeom prst="rect">
                  <a:avLst/>
                </a:prstGeom>
                <a:gradFill rotWithShape="1">
                  <a:gsLst>
                    <a:gs pos="0">
                      <a:srgbClr val="333333"/>
                    </a:gs>
                    <a:gs pos="5000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13" name="Freeform 973">
                  <a:extLst>
                    <a:ext uri="{FF2B5EF4-FFF2-40B4-BE49-F238E27FC236}">
                      <a16:creationId xmlns:a16="http://schemas.microsoft.com/office/drawing/2014/main" id="{56DA0D9F-D49E-8E40-A05B-A591E516A43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2" y="1007"/>
                  <a:ext cx="237" cy="213"/>
                </a:xfrm>
                <a:custGeom>
                  <a:avLst/>
                  <a:gdLst>
                    <a:gd name="T0" fmla="*/ 2 w 296"/>
                    <a:gd name="T1" fmla="*/ 0 h 256"/>
                    <a:gd name="T2" fmla="*/ 14 w 296"/>
                    <a:gd name="T3" fmla="*/ 10 h 256"/>
                    <a:gd name="T4" fmla="*/ 14 w 296"/>
                    <a:gd name="T5" fmla="*/ 19 h 256"/>
                    <a:gd name="T6" fmla="*/ 0 w 296"/>
                    <a:gd name="T7" fmla="*/ 7 h 256"/>
                    <a:gd name="T8" fmla="*/ 2 w 296"/>
                    <a:gd name="T9" fmla="*/ 0 h 25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56"/>
                    <a:gd name="T17" fmla="*/ 296 w 296"/>
                    <a:gd name="T18" fmla="*/ 256 h 25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56">
                      <a:moveTo>
                        <a:pt x="4" y="0"/>
                      </a:moveTo>
                      <a:cubicBezTo>
                        <a:pt x="55" y="10"/>
                        <a:pt x="144" y="68"/>
                        <a:pt x="292" y="144"/>
                      </a:cubicBezTo>
                      <a:cubicBezTo>
                        <a:pt x="290" y="178"/>
                        <a:pt x="296" y="188"/>
                        <a:pt x="296" y="256"/>
                      </a:cubicBezTo>
                      <a:cubicBezTo>
                        <a:pt x="296" y="256"/>
                        <a:pt x="160" y="176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714" name="Freeform 974">
                  <a:extLst>
                    <a:ext uri="{FF2B5EF4-FFF2-40B4-BE49-F238E27FC236}">
                      <a16:creationId xmlns:a16="http://schemas.microsoft.com/office/drawing/2014/main" id="{B1BD6DC2-2442-7F40-8912-04AD0AD66A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5" y="680"/>
                  <a:ext cx="244" cy="240"/>
                </a:xfrm>
                <a:custGeom>
                  <a:avLst/>
                  <a:gdLst>
                    <a:gd name="T0" fmla="*/ 0 w 304"/>
                    <a:gd name="T1" fmla="*/ 0 h 288"/>
                    <a:gd name="T2" fmla="*/ 14 w 304"/>
                    <a:gd name="T3" fmla="*/ 13 h 288"/>
                    <a:gd name="T4" fmla="*/ 13 w 304"/>
                    <a:gd name="T5" fmla="*/ 23 h 288"/>
                    <a:gd name="T6" fmla="*/ 2 w 304"/>
                    <a:gd name="T7" fmla="*/ 10 h 288"/>
                    <a:gd name="T8" fmla="*/ 0 w 304"/>
                    <a:gd name="T9" fmla="*/ 0 h 2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4"/>
                    <a:gd name="T16" fmla="*/ 0 h 288"/>
                    <a:gd name="T17" fmla="*/ 304 w 304"/>
                    <a:gd name="T18" fmla="*/ 288 h 28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4" h="288">
                      <a:moveTo>
                        <a:pt x="0" y="0"/>
                      </a:moveTo>
                      <a:cubicBezTo>
                        <a:pt x="51" y="10"/>
                        <a:pt x="148" y="76"/>
                        <a:pt x="304" y="164"/>
                      </a:cubicBezTo>
                      <a:cubicBezTo>
                        <a:pt x="302" y="198"/>
                        <a:pt x="284" y="220"/>
                        <a:pt x="284" y="288"/>
                      </a:cubicBezTo>
                      <a:cubicBezTo>
                        <a:pt x="284" y="288"/>
                        <a:pt x="163" y="179"/>
                        <a:pt x="8" y="124"/>
                      </a:cubicBezTo>
                      <a:cubicBezTo>
                        <a:pt x="8" y="72"/>
                        <a:pt x="0" y="17"/>
                        <a:pt x="0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715" name="Oval 975">
                  <a:extLst>
                    <a:ext uri="{FF2B5EF4-FFF2-40B4-BE49-F238E27FC236}">
                      <a16:creationId xmlns:a16="http://schemas.microsoft.com/office/drawing/2014/main" id="{2F05989C-6D89-364A-BB82-89E681188A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15" y="2611"/>
                  <a:ext cx="50" cy="95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16" name="Freeform 976">
                  <a:extLst>
                    <a:ext uri="{FF2B5EF4-FFF2-40B4-BE49-F238E27FC236}">
                      <a16:creationId xmlns:a16="http://schemas.microsoft.com/office/drawing/2014/main" id="{68D8E8F3-FC40-184B-B332-4DA27CFDD0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02" y="2614"/>
                  <a:ext cx="245" cy="200"/>
                </a:xfrm>
                <a:custGeom>
                  <a:avLst/>
                  <a:gdLst>
                    <a:gd name="T0" fmla="*/ 0 w 306"/>
                    <a:gd name="T1" fmla="*/ 9 h 240"/>
                    <a:gd name="T2" fmla="*/ 2 w 306"/>
                    <a:gd name="T3" fmla="*/ 19 h 240"/>
                    <a:gd name="T4" fmla="*/ 14 w 306"/>
                    <a:gd name="T5" fmla="*/ 9 h 240"/>
                    <a:gd name="T6" fmla="*/ 14 w 306"/>
                    <a:gd name="T7" fmla="*/ 0 h 240"/>
                    <a:gd name="T8" fmla="*/ 0 w 306"/>
                    <a:gd name="T9" fmla="*/ 9 h 24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6"/>
                    <a:gd name="T16" fmla="*/ 0 h 240"/>
                    <a:gd name="T17" fmla="*/ 306 w 306"/>
                    <a:gd name="T18" fmla="*/ 240 h 24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6" h="240">
                      <a:moveTo>
                        <a:pt x="0" y="106"/>
                      </a:moveTo>
                      <a:lnTo>
                        <a:pt x="2" y="240"/>
                      </a:lnTo>
                      <a:lnTo>
                        <a:pt x="306" y="110"/>
                      </a:lnTo>
                      <a:lnTo>
                        <a:pt x="300" y="0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717" name="AutoShape 977">
                  <a:extLst>
                    <a:ext uri="{FF2B5EF4-FFF2-40B4-BE49-F238E27FC236}">
                      <a16:creationId xmlns:a16="http://schemas.microsoft.com/office/drawing/2014/main" id="{0EDECD8B-0333-B945-A0B9-EB923B0561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40" y="2675"/>
                  <a:ext cx="1196" cy="15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18" name="AutoShape 978">
                  <a:extLst>
                    <a:ext uri="{FF2B5EF4-FFF2-40B4-BE49-F238E27FC236}">
                      <a16:creationId xmlns:a16="http://schemas.microsoft.com/office/drawing/2014/main" id="{6C701197-39E1-9342-985C-C17B4CD970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10" y="2714"/>
                  <a:ext cx="1066" cy="7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bg2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19" name="Oval 979">
                  <a:extLst>
                    <a:ext uri="{FF2B5EF4-FFF2-40B4-BE49-F238E27FC236}">
                      <a16:creationId xmlns:a16="http://schemas.microsoft.com/office/drawing/2014/main" id="{36907BAD-35A5-864D-9BC0-D6AB6AE515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09" y="2382"/>
                  <a:ext cx="159" cy="142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0" name="Oval 980">
                  <a:extLst>
                    <a:ext uri="{FF2B5EF4-FFF2-40B4-BE49-F238E27FC236}">
                      <a16:creationId xmlns:a16="http://schemas.microsoft.com/office/drawing/2014/main" id="{D2A4BDF5-240B-A547-A854-A8E54F6A66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89" y="2382"/>
                  <a:ext cx="159" cy="14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 dirty="0">
                    <a:solidFill>
                      <a:srgbClr val="FF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1" name="Oval 981">
                  <a:extLst>
                    <a:ext uri="{FF2B5EF4-FFF2-40B4-BE49-F238E27FC236}">
                      <a16:creationId xmlns:a16="http://schemas.microsoft.com/office/drawing/2014/main" id="{36A0FAEF-6623-0246-9799-BED3E56C97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58" y="2382"/>
                  <a:ext cx="159" cy="142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2" name="Rectangle 982">
                  <a:extLst>
                    <a:ext uri="{FF2B5EF4-FFF2-40B4-BE49-F238E27FC236}">
                      <a16:creationId xmlns:a16="http://schemas.microsoft.com/office/drawing/2014/main" id="{2C86DB95-9A39-144E-82C0-930EAC6C34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67" y="1837"/>
                  <a:ext cx="80" cy="759"/>
                </a:xfrm>
                <a:prstGeom prst="rect">
                  <a:avLst/>
                </a:prstGeom>
                <a:solidFill>
                  <a:srgbClr val="29292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733" name="Group 732">
                <a:extLst>
                  <a:ext uri="{FF2B5EF4-FFF2-40B4-BE49-F238E27FC236}">
                    <a16:creationId xmlns:a16="http://schemas.microsoft.com/office/drawing/2014/main" id="{4599802E-5DCE-8740-82B3-1318B6412EC2}"/>
                  </a:ext>
                </a:extLst>
              </p:cNvPr>
              <p:cNvGrpSpPr/>
              <p:nvPr/>
            </p:nvGrpSpPr>
            <p:grpSpPr>
              <a:xfrm>
                <a:off x="2053502" y="2245186"/>
                <a:ext cx="672582" cy="617342"/>
                <a:chOff x="5275406" y="2711455"/>
                <a:chExt cx="452949" cy="405518"/>
              </a:xfrm>
            </p:grpSpPr>
            <p:pic>
              <p:nvPicPr>
                <p:cNvPr id="734" name="Picture 733" descr="server_rack.png">
                  <a:extLst>
                    <a:ext uri="{FF2B5EF4-FFF2-40B4-BE49-F238E27FC236}">
                      <a16:creationId xmlns:a16="http://schemas.microsoft.com/office/drawing/2014/main" id="{E7A5369B-12BA-534E-89DB-EC5EDF954DE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537367" y="2770786"/>
                  <a:ext cx="190988" cy="313366"/>
                </a:xfrm>
                <a:prstGeom prst="rect">
                  <a:avLst/>
                </a:prstGeom>
              </p:spPr>
            </p:pic>
            <p:pic>
              <p:nvPicPr>
                <p:cNvPr id="735" name="Picture 734" descr="server_rack.png">
                  <a:extLst>
                    <a:ext uri="{FF2B5EF4-FFF2-40B4-BE49-F238E27FC236}">
                      <a16:creationId xmlns:a16="http://schemas.microsoft.com/office/drawing/2014/main" id="{A1A7AD27-600E-554D-ACF5-603AB2D208E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275406" y="2764002"/>
                  <a:ext cx="190988" cy="313366"/>
                </a:xfrm>
                <a:prstGeom prst="rect">
                  <a:avLst/>
                </a:prstGeom>
              </p:spPr>
            </p:pic>
            <p:pic>
              <p:nvPicPr>
                <p:cNvPr id="736" name="Picture 735" descr="server_rack.png">
                  <a:extLst>
                    <a:ext uri="{FF2B5EF4-FFF2-40B4-BE49-F238E27FC236}">
                      <a16:creationId xmlns:a16="http://schemas.microsoft.com/office/drawing/2014/main" id="{6352AB59-3424-1947-A902-45E2FFF24CD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385676" y="2711455"/>
                  <a:ext cx="247152" cy="405518"/>
                </a:xfrm>
                <a:prstGeom prst="rect">
                  <a:avLst/>
                </a:prstGeom>
              </p:spPr>
            </p:pic>
          </p:grpSp>
          <p:grpSp>
            <p:nvGrpSpPr>
              <p:cNvPr id="737" name="Group 590">
                <a:extLst>
                  <a:ext uri="{FF2B5EF4-FFF2-40B4-BE49-F238E27FC236}">
                    <a16:creationId xmlns:a16="http://schemas.microsoft.com/office/drawing/2014/main" id="{572BBB3E-35BE-7341-92D5-A1D830B307C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618085" y="1595547"/>
                <a:ext cx="517401" cy="503916"/>
                <a:chOff x="2839" y="3501"/>
                <a:chExt cx="755" cy="803"/>
              </a:xfrm>
            </p:grpSpPr>
            <p:pic>
              <p:nvPicPr>
                <p:cNvPr id="738" name="Picture 591" descr="desktop_computer_stylized_medium">
                  <a:extLst>
                    <a:ext uri="{FF2B5EF4-FFF2-40B4-BE49-F238E27FC236}">
                      <a16:creationId xmlns:a16="http://schemas.microsoft.com/office/drawing/2014/main" id="{4B6339C5-8B14-B747-B25F-54A251041EA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39" y="3501"/>
                  <a:ext cx="755" cy="8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39" name="Freeform 592">
                  <a:extLst>
                    <a:ext uri="{FF2B5EF4-FFF2-40B4-BE49-F238E27FC236}">
                      <a16:creationId xmlns:a16="http://schemas.microsoft.com/office/drawing/2014/main" id="{C8A47756-1909-F941-BDCB-37836D98015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6" y="3578"/>
                  <a:ext cx="356" cy="368"/>
                </a:xfrm>
                <a:custGeom>
                  <a:avLst/>
                  <a:gdLst>
                    <a:gd name="T0" fmla="*/ 0 w 356"/>
                    <a:gd name="T1" fmla="*/ 0 h 368"/>
                    <a:gd name="T2" fmla="*/ 300 w 356"/>
                    <a:gd name="T3" fmla="*/ 14 h 368"/>
                    <a:gd name="T4" fmla="*/ 356 w 356"/>
                    <a:gd name="T5" fmla="*/ 294 h 368"/>
                    <a:gd name="T6" fmla="*/ 78 w 356"/>
                    <a:gd name="T7" fmla="*/ 368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741" name="Group 740">
                <a:extLst>
                  <a:ext uri="{FF2B5EF4-FFF2-40B4-BE49-F238E27FC236}">
                    <a16:creationId xmlns:a16="http://schemas.microsoft.com/office/drawing/2014/main" id="{0CD6FDAC-4A62-F644-A898-08237435CEE7}"/>
                  </a:ext>
                </a:extLst>
              </p:cNvPr>
              <p:cNvGrpSpPr/>
              <p:nvPr/>
            </p:nvGrpSpPr>
            <p:grpSpPr>
              <a:xfrm>
                <a:off x="1609415" y="1428021"/>
                <a:ext cx="748578" cy="712374"/>
                <a:chOff x="8631407" y="2290407"/>
                <a:chExt cx="530702" cy="478009"/>
              </a:xfrm>
            </p:grpSpPr>
            <p:pic>
              <p:nvPicPr>
                <p:cNvPr id="742" name="Picture 568" descr="light2.png">
                  <a:extLst>
                    <a:ext uri="{FF2B5EF4-FFF2-40B4-BE49-F238E27FC236}">
                      <a16:creationId xmlns:a16="http://schemas.microsoft.com/office/drawing/2014/main" id="{80F2F245-5874-164C-BC9E-BD1DF1724A7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8825293" y="2362969"/>
                  <a:ext cx="92772" cy="40544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743" name="Picture 1017" descr="antenna_stylized">
                  <a:extLst>
                    <a:ext uri="{FF2B5EF4-FFF2-40B4-BE49-F238E27FC236}">
                      <a16:creationId xmlns:a16="http://schemas.microsoft.com/office/drawing/2014/main" id="{1AD2A78D-F97F-784F-ACAD-B716A9EDAFB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1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631407" y="2290407"/>
                  <a:ext cx="530702" cy="2237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789" name="Group 788">
                <a:extLst>
                  <a:ext uri="{FF2B5EF4-FFF2-40B4-BE49-F238E27FC236}">
                    <a16:creationId xmlns:a16="http://schemas.microsoft.com/office/drawing/2014/main" id="{8BE00D22-4F3C-6E49-97D4-F851E2CC6728}"/>
                  </a:ext>
                </a:extLst>
              </p:cNvPr>
              <p:cNvGrpSpPr/>
              <p:nvPr/>
            </p:nvGrpSpPr>
            <p:grpSpPr>
              <a:xfrm>
                <a:off x="177500" y="2082690"/>
                <a:ext cx="849312" cy="226109"/>
                <a:chOff x="8493165" y="2029804"/>
                <a:chExt cx="849312" cy="226109"/>
              </a:xfrm>
            </p:grpSpPr>
            <p:pic>
              <p:nvPicPr>
                <p:cNvPr id="790" name="Picture 603" descr="car_icon_small">
                  <a:extLst>
                    <a:ext uri="{FF2B5EF4-FFF2-40B4-BE49-F238E27FC236}">
                      <a16:creationId xmlns:a16="http://schemas.microsoft.com/office/drawing/2014/main" id="{6DCAB099-A51A-9A49-B92D-E7B09B08E024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493165" y="2087638"/>
                  <a:ext cx="849312" cy="1682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791" name="Picture 1017" descr="antenna_stylized">
                  <a:extLst>
                    <a:ext uri="{FF2B5EF4-FFF2-40B4-BE49-F238E27FC236}">
                      <a16:creationId xmlns:a16="http://schemas.microsoft.com/office/drawing/2014/main" id="{02B73421-B1D6-C74B-BF10-DBF86596B99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1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704645" y="2029804"/>
                  <a:ext cx="530702" cy="2237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grpSp>
        <p:nvGrpSpPr>
          <p:cNvPr id="1025" name="Group 1024">
            <a:extLst>
              <a:ext uri="{FF2B5EF4-FFF2-40B4-BE49-F238E27FC236}">
                <a16:creationId xmlns:a16="http://schemas.microsoft.com/office/drawing/2014/main" id="{B7334F8A-78E8-5447-8C7B-A897E1246B5B}"/>
              </a:ext>
            </a:extLst>
          </p:cNvPr>
          <p:cNvGrpSpPr/>
          <p:nvPr/>
        </p:nvGrpSpPr>
        <p:grpSpPr>
          <a:xfrm>
            <a:off x="7562238" y="2127325"/>
            <a:ext cx="3578867" cy="3640283"/>
            <a:chOff x="7562238" y="2127325"/>
            <a:chExt cx="3578867" cy="3640283"/>
          </a:xfrm>
        </p:grpSpPr>
        <p:cxnSp>
          <p:nvCxnSpPr>
            <p:cNvPr id="830" name="Straight Connector 829">
              <a:extLst>
                <a:ext uri="{FF2B5EF4-FFF2-40B4-BE49-F238E27FC236}">
                  <a16:creationId xmlns:a16="http://schemas.microsoft.com/office/drawing/2014/main" id="{B163CA8C-EB1E-A14C-9A66-BC297C1207E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559920" y="3580125"/>
              <a:ext cx="412964" cy="637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7" name="Straight Connector 826">
              <a:extLst>
                <a:ext uri="{FF2B5EF4-FFF2-40B4-BE49-F238E27FC236}">
                  <a16:creationId xmlns:a16="http://schemas.microsoft.com/office/drawing/2014/main" id="{5423E50E-9196-7E41-B2E3-7EFFBB80785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660835" y="3640684"/>
              <a:ext cx="345866" cy="7389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5" name="Straight Connector 824">
              <a:extLst>
                <a:ext uri="{FF2B5EF4-FFF2-40B4-BE49-F238E27FC236}">
                  <a16:creationId xmlns:a16="http://schemas.microsoft.com/office/drawing/2014/main" id="{D736E0FF-D607-3B4C-A87A-D415301D67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636897" y="3633421"/>
              <a:ext cx="335987" cy="3953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3" name="Straight Connector 822">
              <a:extLst>
                <a:ext uri="{FF2B5EF4-FFF2-40B4-BE49-F238E27FC236}">
                  <a16:creationId xmlns:a16="http://schemas.microsoft.com/office/drawing/2014/main" id="{412118DA-F614-8A42-80A7-8D427CB9D06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570774" y="3594896"/>
              <a:ext cx="1" cy="4857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9" name="Straight Connector 818">
              <a:extLst>
                <a:ext uri="{FF2B5EF4-FFF2-40B4-BE49-F238E27FC236}">
                  <a16:creationId xmlns:a16="http://schemas.microsoft.com/office/drawing/2014/main" id="{1F000A1C-019C-AC40-8B26-99394BC90A3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550620" y="4071642"/>
              <a:ext cx="508543" cy="3486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8" name="Straight Connector 817">
              <a:extLst>
                <a:ext uri="{FF2B5EF4-FFF2-40B4-BE49-F238E27FC236}">
                  <a16:creationId xmlns:a16="http://schemas.microsoft.com/office/drawing/2014/main" id="{E581177E-ADBB-324A-BE56-FFA64730F33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95195" y="4087742"/>
              <a:ext cx="6554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6" name="Straight Connector 815">
              <a:extLst>
                <a:ext uri="{FF2B5EF4-FFF2-40B4-BE49-F238E27FC236}">
                  <a16:creationId xmlns:a16="http://schemas.microsoft.com/office/drawing/2014/main" id="{D0BFF2F4-0B07-CF45-A69B-7B91FA12DE3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19616" y="4087742"/>
              <a:ext cx="6554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3" name="Straight Connector 812">
              <a:extLst>
                <a:ext uri="{FF2B5EF4-FFF2-40B4-BE49-F238E27FC236}">
                  <a16:creationId xmlns:a16="http://schemas.microsoft.com/office/drawing/2014/main" id="{E3568D00-797E-F542-B47B-DC40257A1AF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76868" y="3507672"/>
              <a:ext cx="382424" cy="5170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1" name="Straight Connector 810">
              <a:extLst>
                <a:ext uri="{FF2B5EF4-FFF2-40B4-BE49-F238E27FC236}">
                  <a16:creationId xmlns:a16="http://schemas.microsoft.com/office/drawing/2014/main" id="{B5D2DFB3-E4DE-3C49-8F72-DC09F553A5F3}"/>
                </a:ext>
              </a:extLst>
            </p:cNvPr>
            <p:cNvCxnSpPr>
              <a:cxnSpLocks/>
            </p:cNvCxnSpPr>
            <p:nvPr/>
          </p:nvCxnSpPr>
          <p:spPr>
            <a:xfrm>
              <a:off x="9733069" y="3507672"/>
              <a:ext cx="0" cy="5402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8" name="Straight Connector 807">
              <a:extLst>
                <a:ext uri="{FF2B5EF4-FFF2-40B4-BE49-F238E27FC236}">
                  <a16:creationId xmlns:a16="http://schemas.microsoft.com/office/drawing/2014/main" id="{F9A85AAA-3DAA-6946-B559-D97F731B61D5}"/>
                </a:ext>
              </a:extLst>
            </p:cNvPr>
            <p:cNvCxnSpPr/>
            <p:nvPr/>
          </p:nvCxnSpPr>
          <p:spPr>
            <a:xfrm>
              <a:off x="10137668" y="2754692"/>
              <a:ext cx="488174" cy="8393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3" name="Straight Connector 562">
              <a:extLst>
                <a:ext uri="{FF2B5EF4-FFF2-40B4-BE49-F238E27FC236}">
                  <a16:creationId xmlns:a16="http://schemas.microsoft.com/office/drawing/2014/main" id="{12CE73BA-DDE8-5741-9E5E-64CA353BA9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98719" y="2695013"/>
              <a:ext cx="380432" cy="694807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03" name="Group 802">
              <a:extLst>
                <a:ext uri="{FF2B5EF4-FFF2-40B4-BE49-F238E27FC236}">
                  <a16:creationId xmlns:a16="http://schemas.microsoft.com/office/drawing/2014/main" id="{4429D23B-C424-D54E-A99F-D3FC646B3D08}"/>
                </a:ext>
              </a:extLst>
            </p:cNvPr>
            <p:cNvGrpSpPr/>
            <p:nvPr/>
          </p:nvGrpSpPr>
          <p:grpSpPr>
            <a:xfrm>
              <a:off x="7562238" y="2127325"/>
              <a:ext cx="3578867" cy="3640283"/>
              <a:chOff x="7562238" y="2127325"/>
              <a:chExt cx="3578867" cy="3640283"/>
            </a:xfrm>
          </p:grpSpPr>
          <p:grpSp>
            <p:nvGrpSpPr>
              <p:cNvPr id="800" name="Group 799">
                <a:extLst>
                  <a:ext uri="{FF2B5EF4-FFF2-40B4-BE49-F238E27FC236}">
                    <a16:creationId xmlns:a16="http://schemas.microsoft.com/office/drawing/2014/main" id="{C0FB38C4-8D4E-FD46-8BA5-A01F983C9AF5}"/>
                  </a:ext>
                </a:extLst>
              </p:cNvPr>
              <p:cNvGrpSpPr/>
              <p:nvPr/>
            </p:nvGrpSpPr>
            <p:grpSpPr>
              <a:xfrm>
                <a:off x="7857253" y="2127325"/>
                <a:ext cx="3283852" cy="3640283"/>
                <a:chOff x="7881336" y="2104198"/>
                <a:chExt cx="3283852" cy="3640283"/>
              </a:xfrm>
            </p:grpSpPr>
            <p:sp>
              <p:nvSpPr>
                <p:cNvPr id="22" name="Line 428">
                  <a:extLst>
                    <a:ext uri="{FF2B5EF4-FFF2-40B4-BE49-F238E27FC236}">
                      <a16:creationId xmlns:a16="http://schemas.microsoft.com/office/drawing/2014/main" id="{28DDE19D-11FD-214B-B68A-9F6AAEA3AAE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6200000" flipV="1">
                  <a:off x="9813692" y="5228612"/>
                  <a:ext cx="388062" cy="75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4" name="Line 430">
                  <a:extLst>
                    <a:ext uri="{FF2B5EF4-FFF2-40B4-BE49-F238E27FC236}">
                      <a16:creationId xmlns:a16="http://schemas.microsoft.com/office/drawing/2014/main" id="{3188928B-5976-7142-B509-B67C32631B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6200000">
                  <a:off x="10234009" y="5382159"/>
                  <a:ext cx="0" cy="11430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5" name="Line 431">
                  <a:extLst>
                    <a:ext uri="{FF2B5EF4-FFF2-40B4-BE49-F238E27FC236}">
                      <a16:creationId xmlns:a16="http://schemas.microsoft.com/office/drawing/2014/main" id="{B61C3274-819B-1A4B-9892-BC7A0AB4BF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457042" y="4815390"/>
                  <a:ext cx="524483" cy="26153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6" name="Line 432">
                  <a:extLst>
                    <a:ext uri="{FF2B5EF4-FFF2-40B4-BE49-F238E27FC236}">
                      <a16:creationId xmlns:a16="http://schemas.microsoft.com/office/drawing/2014/main" id="{6434324A-C183-F645-84E8-7170D215D0C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874149" y="4815390"/>
                  <a:ext cx="569255" cy="24626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7" name="Line 433">
                  <a:extLst>
                    <a:ext uri="{FF2B5EF4-FFF2-40B4-BE49-F238E27FC236}">
                      <a16:creationId xmlns:a16="http://schemas.microsoft.com/office/drawing/2014/main" id="{4326369B-7050-F54A-9B61-51FBE98316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845827" y="5085749"/>
                  <a:ext cx="103050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8" name="Line 435">
                  <a:extLst>
                    <a:ext uri="{FF2B5EF4-FFF2-40B4-BE49-F238E27FC236}">
                      <a16:creationId xmlns:a16="http://schemas.microsoft.com/office/drawing/2014/main" id="{D2EFF5DE-9380-7D46-847C-7986E80C63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234290" y="5094207"/>
                  <a:ext cx="226800" cy="127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9" name="Line 436">
                  <a:extLst>
                    <a:ext uri="{FF2B5EF4-FFF2-40B4-BE49-F238E27FC236}">
                      <a16:creationId xmlns:a16="http://schemas.microsoft.com/office/drawing/2014/main" id="{CAD2281A-59A4-DA4C-A9DC-E37CA499199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972450" y="5267343"/>
                  <a:ext cx="412750" cy="127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0" name="Line 439">
                  <a:extLst>
                    <a:ext uri="{FF2B5EF4-FFF2-40B4-BE49-F238E27FC236}">
                      <a16:creationId xmlns:a16="http://schemas.microsoft.com/office/drawing/2014/main" id="{59746900-72D7-BF46-8B59-62F2A5D479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8397900" y="5259125"/>
                  <a:ext cx="68080" cy="2939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1" name="Line 440">
                  <a:extLst>
                    <a:ext uri="{FF2B5EF4-FFF2-40B4-BE49-F238E27FC236}">
                      <a16:creationId xmlns:a16="http://schemas.microsoft.com/office/drawing/2014/main" id="{76AA107C-4028-5D4D-B986-E7C4D7058C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8512814" y="5284804"/>
                  <a:ext cx="280374" cy="2698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2" name="Line 441">
                  <a:extLst>
                    <a:ext uri="{FF2B5EF4-FFF2-40B4-BE49-F238E27FC236}">
                      <a16:creationId xmlns:a16="http://schemas.microsoft.com/office/drawing/2014/main" id="{AF797424-05E8-8345-847C-94DA81395A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512814" y="5234921"/>
                  <a:ext cx="914184" cy="46862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3" name="Line 443">
                  <a:extLst>
                    <a:ext uri="{FF2B5EF4-FFF2-40B4-BE49-F238E27FC236}">
                      <a16:creationId xmlns:a16="http://schemas.microsoft.com/office/drawing/2014/main" id="{BCDF073B-F330-A345-A512-B85DFD399D1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271861" y="3806843"/>
                  <a:ext cx="0" cy="13176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9" name="Line 449">
                  <a:extLst>
                    <a:ext uri="{FF2B5EF4-FFF2-40B4-BE49-F238E27FC236}">
                      <a16:creationId xmlns:a16="http://schemas.microsoft.com/office/drawing/2014/main" id="{53CD988A-3515-7242-9C29-87AF281086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881336" y="4017980"/>
                  <a:ext cx="168275" cy="317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528" name="Line 428">
                  <a:extLst>
                    <a:ext uri="{FF2B5EF4-FFF2-40B4-BE49-F238E27FC236}">
                      <a16:creationId xmlns:a16="http://schemas.microsoft.com/office/drawing/2014/main" id="{538963BA-E603-D94F-A908-92C50EC393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6200000" flipV="1">
                  <a:off x="9909628" y="5560344"/>
                  <a:ext cx="366793" cy="148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37" name="Line 440">
                  <a:extLst>
                    <a:ext uri="{FF2B5EF4-FFF2-40B4-BE49-F238E27FC236}">
                      <a16:creationId xmlns:a16="http://schemas.microsoft.com/office/drawing/2014/main" id="{E3BCB46D-EF32-8C42-A43A-1B0DAF759B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483508" y="5013435"/>
                  <a:ext cx="404236" cy="20777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cxnSp>
              <p:nvCxnSpPr>
                <p:cNvPr id="564" name="Straight Connector 563">
                  <a:extLst>
                    <a:ext uri="{FF2B5EF4-FFF2-40B4-BE49-F238E27FC236}">
                      <a16:creationId xmlns:a16="http://schemas.microsoft.com/office/drawing/2014/main" id="{CE6E1140-BC2F-9947-9B51-91DC5079ABB1}"/>
                    </a:ext>
                  </a:extLst>
                </p:cNvPr>
                <p:cNvCxnSpPr/>
                <p:nvPr/>
              </p:nvCxnSpPr>
              <p:spPr>
                <a:xfrm flipH="1">
                  <a:off x="10124718" y="2146305"/>
                  <a:ext cx="761467" cy="5773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5" name="Straight Connector 564">
                  <a:extLst>
                    <a:ext uri="{FF2B5EF4-FFF2-40B4-BE49-F238E27FC236}">
                      <a16:creationId xmlns:a16="http://schemas.microsoft.com/office/drawing/2014/main" id="{9EF5B4FA-3960-F54C-936B-C64147078447}"/>
                    </a:ext>
                  </a:extLst>
                </p:cNvPr>
                <p:cNvCxnSpPr/>
                <p:nvPr/>
              </p:nvCxnSpPr>
              <p:spPr>
                <a:xfrm flipH="1">
                  <a:off x="10124718" y="2245186"/>
                  <a:ext cx="3970" cy="518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6" name="Straight Connector 565">
                  <a:extLst>
                    <a:ext uri="{FF2B5EF4-FFF2-40B4-BE49-F238E27FC236}">
                      <a16:creationId xmlns:a16="http://schemas.microsoft.com/office/drawing/2014/main" id="{691B45AC-C5E3-D24E-9C63-05D00B08C71D}"/>
                    </a:ext>
                  </a:extLst>
                </p:cNvPr>
                <p:cNvCxnSpPr/>
                <p:nvPr/>
              </p:nvCxnSpPr>
              <p:spPr>
                <a:xfrm flipH="1">
                  <a:off x="10696218" y="2177379"/>
                  <a:ext cx="149360" cy="518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7" name="Straight Connector 566">
                  <a:extLst>
                    <a:ext uri="{FF2B5EF4-FFF2-40B4-BE49-F238E27FC236}">
                      <a16:creationId xmlns:a16="http://schemas.microsoft.com/office/drawing/2014/main" id="{59EB46BB-F3EA-4248-B631-AC80BEB74EF0}"/>
                    </a:ext>
                  </a:extLst>
                </p:cNvPr>
                <p:cNvCxnSpPr/>
                <p:nvPr/>
              </p:nvCxnSpPr>
              <p:spPr>
                <a:xfrm flipH="1">
                  <a:off x="10166249" y="2695840"/>
                  <a:ext cx="574283" cy="2782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8" name="Straight Connector 567">
                  <a:extLst>
                    <a:ext uri="{FF2B5EF4-FFF2-40B4-BE49-F238E27FC236}">
                      <a16:creationId xmlns:a16="http://schemas.microsoft.com/office/drawing/2014/main" id="{C562C7DD-3FD1-0E4C-B308-744C6C87FC79}"/>
                    </a:ext>
                  </a:extLst>
                </p:cNvPr>
                <p:cNvCxnSpPr/>
                <p:nvPr/>
              </p:nvCxnSpPr>
              <p:spPr>
                <a:xfrm flipH="1">
                  <a:off x="10093625" y="2146305"/>
                  <a:ext cx="788589" cy="9888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9" name="Straight Connector 568">
                  <a:extLst>
                    <a:ext uri="{FF2B5EF4-FFF2-40B4-BE49-F238E27FC236}">
                      <a16:creationId xmlns:a16="http://schemas.microsoft.com/office/drawing/2014/main" id="{6793D61B-AD50-A246-A5C0-38DF48C17738}"/>
                    </a:ext>
                  </a:extLst>
                </p:cNvPr>
                <p:cNvCxnSpPr/>
                <p:nvPr/>
              </p:nvCxnSpPr>
              <p:spPr>
                <a:xfrm flipH="1">
                  <a:off x="10886186" y="2104198"/>
                  <a:ext cx="279002" cy="42107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0" name="Straight Connector 569">
                  <a:extLst>
                    <a:ext uri="{FF2B5EF4-FFF2-40B4-BE49-F238E27FC236}">
                      <a16:creationId xmlns:a16="http://schemas.microsoft.com/office/drawing/2014/main" id="{EDD09B84-3AA8-0948-AB6C-1D5CBFFC5293}"/>
                    </a:ext>
                  </a:extLst>
                </p:cNvPr>
                <p:cNvCxnSpPr/>
                <p:nvPr/>
              </p:nvCxnSpPr>
              <p:spPr>
                <a:xfrm flipH="1" flipV="1">
                  <a:off x="10706077" y="2695840"/>
                  <a:ext cx="353541" cy="67807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4" name="Straight Connector 573">
                  <a:extLst>
                    <a:ext uri="{FF2B5EF4-FFF2-40B4-BE49-F238E27FC236}">
                      <a16:creationId xmlns:a16="http://schemas.microsoft.com/office/drawing/2014/main" id="{C777BA08-17B1-254B-BCB6-583E10254EC6}"/>
                    </a:ext>
                  </a:extLst>
                </p:cNvPr>
                <p:cNvCxnSpPr/>
                <p:nvPr/>
              </p:nvCxnSpPr>
              <p:spPr>
                <a:xfrm flipH="1">
                  <a:off x="8793306" y="2245186"/>
                  <a:ext cx="1300319" cy="60662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" name="Line 541">
                  <a:extLst>
                    <a:ext uri="{FF2B5EF4-FFF2-40B4-BE49-F238E27FC236}">
                      <a16:creationId xmlns:a16="http://schemas.microsoft.com/office/drawing/2014/main" id="{C44ADC96-78DA-C64F-AF97-4FFA68D2ED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9402788" y="4090252"/>
                  <a:ext cx="429324" cy="70560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9" name="Line 424">
                  <a:extLst>
                    <a:ext uri="{FF2B5EF4-FFF2-40B4-BE49-F238E27FC236}">
                      <a16:creationId xmlns:a16="http://schemas.microsoft.com/office/drawing/2014/main" id="{845B46BE-685D-2D4E-AD26-5684794D19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268637" y="4024329"/>
                  <a:ext cx="969051" cy="317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pic>
            <p:nvPicPr>
              <p:cNvPr id="262" name="Picture 778" descr="antenna_radiation_stylized">
                <a:extLst>
                  <a:ext uri="{FF2B5EF4-FFF2-40B4-BE49-F238E27FC236}">
                    <a16:creationId xmlns:a16="http://schemas.microsoft.com/office/drawing/2014/main" id="{B73E5F98-BC74-DB47-BA02-5F29DC67572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62238" y="3813930"/>
                <a:ext cx="506412" cy="1060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60" name="Picture 781" descr="antenna_radiation_stylized">
                <a:extLst>
                  <a:ext uri="{FF2B5EF4-FFF2-40B4-BE49-F238E27FC236}">
                    <a16:creationId xmlns:a16="http://schemas.microsoft.com/office/drawing/2014/main" id="{5F858A2F-D0F0-7E47-8EF1-4C37898F9C1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242073" y="5480938"/>
                <a:ext cx="452014" cy="95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2" name="Picture 799" descr="cell_tower_radiation copy">
                <a:extLst>
                  <a:ext uri="{FF2B5EF4-FFF2-40B4-BE49-F238E27FC236}">
                    <a16:creationId xmlns:a16="http://schemas.microsoft.com/office/drawing/2014/main" id="{B5B28CD6-3076-384D-8180-86543C59B6C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80866" y="2158167"/>
                <a:ext cx="457200" cy="332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43" name="Oval 800">
                <a:extLst>
                  <a:ext uri="{FF2B5EF4-FFF2-40B4-BE49-F238E27FC236}">
                    <a16:creationId xmlns:a16="http://schemas.microsoft.com/office/drawing/2014/main" id="{271D03F6-D85B-EC41-803D-EFAA96DAE8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74541" y="2292995"/>
                <a:ext cx="52388" cy="49485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797" name="Group 796">
            <a:extLst>
              <a:ext uri="{FF2B5EF4-FFF2-40B4-BE49-F238E27FC236}">
                <a16:creationId xmlns:a16="http://schemas.microsoft.com/office/drawing/2014/main" id="{D383E01F-FA6F-5647-A6B1-D5444F12E4E2}"/>
              </a:ext>
            </a:extLst>
          </p:cNvPr>
          <p:cNvGrpSpPr/>
          <p:nvPr/>
        </p:nvGrpSpPr>
        <p:grpSpPr>
          <a:xfrm>
            <a:off x="7414072" y="1891912"/>
            <a:ext cx="4144321" cy="4300892"/>
            <a:chOff x="7432700" y="1830405"/>
            <a:chExt cx="4144321" cy="4300892"/>
          </a:xfrm>
        </p:grpSpPr>
        <p:grpSp>
          <p:nvGrpSpPr>
            <p:cNvPr id="787" name="Group 786">
              <a:extLst>
                <a:ext uri="{FF2B5EF4-FFF2-40B4-BE49-F238E27FC236}">
                  <a16:creationId xmlns:a16="http://schemas.microsoft.com/office/drawing/2014/main" id="{C944F5F4-7AD1-AE48-9769-ABE2F95B5A26}"/>
                </a:ext>
              </a:extLst>
            </p:cNvPr>
            <p:cNvGrpSpPr/>
            <p:nvPr/>
          </p:nvGrpSpPr>
          <p:grpSpPr>
            <a:xfrm>
              <a:off x="7432700" y="1830405"/>
              <a:ext cx="1909777" cy="938011"/>
              <a:chOff x="7432700" y="1830405"/>
              <a:chExt cx="1909777" cy="938011"/>
            </a:xfrm>
          </p:grpSpPr>
          <p:grpSp>
            <p:nvGrpSpPr>
              <p:cNvPr id="49" name="Group 652">
                <a:extLst>
                  <a:ext uri="{FF2B5EF4-FFF2-40B4-BE49-F238E27FC236}">
                    <a16:creationId xmlns:a16="http://schemas.microsoft.com/office/drawing/2014/main" id="{F4E63F52-683B-8244-A48E-D8CF833CC08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743850" y="1830405"/>
                <a:ext cx="415925" cy="385763"/>
                <a:chOff x="2751" y="1851"/>
                <a:chExt cx="462" cy="478"/>
              </a:xfrm>
            </p:grpSpPr>
            <p:pic>
              <p:nvPicPr>
                <p:cNvPr id="359" name="Picture 653" descr="iphone_stylized_small">
                  <a:extLst>
                    <a:ext uri="{FF2B5EF4-FFF2-40B4-BE49-F238E27FC236}">
                      <a16:creationId xmlns:a16="http://schemas.microsoft.com/office/drawing/2014/main" id="{EDF1EC93-A6E5-964F-B0D6-EE56B282AEB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28" y="1922"/>
                  <a:ext cx="152" cy="4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60" name="Picture 654" descr="antenna_radiation_stylized">
                  <a:extLst>
                    <a:ext uri="{FF2B5EF4-FFF2-40B4-BE49-F238E27FC236}">
                      <a16:creationId xmlns:a16="http://schemas.microsoft.com/office/drawing/2014/main" id="{0A17C594-505E-6F41-AEEB-272A31DFD269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51" y="1851"/>
                  <a:ext cx="462" cy="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785" name="Group 784">
                <a:extLst>
                  <a:ext uri="{FF2B5EF4-FFF2-40B4-BE49-F238E27FC236}">
                    <a16:creationId xmlns:a16="http://schemas.microsoft.com/office/drawing/2014/main" id="{91E02B81-5B35-4545-A954-B7E923AB7286}"/>
                  </a:ext>
                </a:extLst>
              </p:cNvPr>
              <p:cNvGrpSpPr/>
              <p:nvPr/>
            </p:nvGrpSpPr>
            <p:grpSpPr>
              <a:xfrm>
                <a:off x="7432700" y="2327293"/>
                <a:ext cx="534987" cy="407988"/>
                <a:chOff x="7432700" y="2327293"/>
                <a:chExt cx="534987" cy="407988"/>
              </a:xfrm>
            </p:grpSpPr>
            <p:pic>
              <p:nvPicPr>
                <p:cNvPr id="73" name="Picture 1017" descr="antenna_stylized">
                  <a:extLst>
                    <a:ext uri="{FF2B5EF4-FFF2-40B4-BE49-F238E27FC236}">
                      <a16:creationId xmlns:a16="http://schemas.microsoft.com/office/drawing/2014/main" id="{27A537F5-5D99-BF4C-9B11-E9782673F1AA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1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432700" y="2327293"/>
                  <a:ext cx="530702" cy="2237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74" name="Picture 1018" descr="laptop_keyboard">
                  <a:extLst>
                    <a:ext uri="{FF2B5EF4-FFF2-40B4-BE49-F238E27FC236}">
                      <a16:creationId xmlns:a16="http://schemas.microsoft.com/office/drawing/2014/main" id="{7087B8D0-FFCB-0746-A889-28909002C2F1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09064" flipH="1">
                  <a:off x="7458407" y="2575770"/>
                  <a:ext cx="437221" cy="1595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5" name="Freeform 1019">
                  <a:extLst>
                    <a:ext uri="{FF2B5EF4-FFF2-40B4-BE49-F238E27FC236}">
                      <a16:creationId xmlns:a16="http://schemas.microsoft.com/office/drawing/2014/main" id="{7C75BC30-0808-D44D-AF7A-A72B4A529E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03304" y="2420984"/>
                  <a:ext cx="351919" cy="208167"/>
                </a:xfrm>
                <a:custGeom>
                  <a:avLst/>
                  <a:gdLst>
                    <a:gd name="T0" fmla="*/ 775798119 w 2982"/>
                    <a:gd name="T1" fmla="*/ 0 h 2442"/>
                    <a:gd name="T2" fmla="*/ 0 w 2982"/>
                    <a:gd name="T3" fmla="*/ 211226083 h 2442"/>
                    <a:gd name="T4" fmla="*/ 2147483646 w 2982"/>
                    <a:gd name="T5" fmla="*/ 263880059 h 2442"/>
                    <a:gd name="T6" fmla="*/ 2147483646 w 2982"/>
                    <a:gd name="T7" fmla="*/ 52653891 h 2442"/>
                    <a:gd name="T8" fmla="*/ 775798119 w 2982"/>
                    <a:gd name="T9" fmla="*/ 0 h 24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82"/>
                    <a:gd name="T16" fmla="*/ 0 h 2442"/>
                    <a:gd name="T17" fmla="*/ 2982 w 2982"/>
                    <a:gd name="T18" fmla="*/ 2442 h 24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82" h="2442">
                      <a:moveTo>
                        <a:pt x="540" y="0"/>
                      </a:moveTo>
                      <a:lnTo>
                        <a:pt x="0" y="1734"/>
                      </a:lnTo>
                      <a:lnTo>
                        <a:pt x="2394" y="2442"/>
                      </a:lnTo>
                      <a:lnTo>
                        <a:pt x="2982" y="318"/>
                      </a:lnTo>
                      <a:lnTo>
                        <a:pt x="54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pic>
              <p:nvPicPr>
                <p:cNvPr id="76" name="Picture 1020" descr="screen">
                  <a:extLst>
                    <a:ext uri="{FF2B5EF4-FFF2-40B4-BE49-F238E27FC236}">
                      <a16:creationId xmlns:a16="http://schemas.microsoft.com/office/drawing/2014/main" id="{2D732B7A-74CB-D547-ADB5-C721526D5E99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620637" y="2426338"/>
                  <a:ext cx="319785" cy="1894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7" name="Freeform 1021">
                  <a:extLst>
                    <a:ext uri="{FF2B5EF4-FFF2-40B4-BE49-F238E27FC236}">
                      <a16:creationId xmlns:a16="http://schemas.microsoft.com/office/drawing/2014/main" id="{FBD1A429-9B8F-F940-AD09-4638CC3167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67378" y="2414843"/>
                  <a:ext cx="298167" cy="38736"/>
                </a:xfrm>
                <a:custGeom>
                  <a:avLst/>
                  <a:gdLst>
                    <a:gd name="T0" fmla="*/ 193616298 w 2528"/>
                    <a:gd name="T1" fmla="*/ 0 h 455"/>
                    <a:gd name="T2" fmla="*/ 2147483646 w 2528"/>
                    <a:gd name="T3" fmla="*/ 52445139 h 455"/>
                    <a:gd name="T4" fmla="*/ 2147483646 w 2528"/>
                    <a:gd name="T5" fmla="*/ 52445139 h 455"/>
                    <a:gd name="T6" fmla="*/ 0 w 2528"/>
                    <a:gd name="T7" fmla="*/ 52445139 h 455"/>
                    <a:gd name="T8" fmla="*/ 193616298 w 2528"/>
                    <a:gd name="T9" fmla="*/ 0 h 45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28"/>
                    <a:gd name="T16" fmla="*/ 0 h 455"/>
                    <a:gd name="T17" fmla="*/ 2528 w 2528"/>
                    <a:gd name="T18" fmla="*/ 455 h 45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28" h="455">
                      <a:moveTo>
                        <a:pt x="14" y="0"/>
                      </a:moveTo>
                      <a:lnTo>
                        <a:pt x="2528" y="341"/>
                      </a:lnTo>
                      <a:lnTo>
                        <a:pt x="2480" y="455"/>
                      </a:lnTo>
                      <a:lnTo>
                        <a:pt x="0" y="86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EAEAEA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78" name="Freeform 1022">
                  <a:extLst>
                    <a:ext uri="{FF2B5EF4-FFF2-40B4-BE49-F238E27FC236}">
                      <a16:creationId xmlns:a16="http://schemas.microsoft.com/office/drawing/2014/main" id="{376C8B48-3441-F643-B92D-5DC759EDA1B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00188" y="2414528"/>
                  <a:ext cx="82770" cy="161243"/>
                </a:xfrm>
                <a:custGeom>
                  <a:avLst/>
                  <a:gdLst>
                    <a:gd name="T0" fmla="*/ 773664160 w 702"/>
                    <a:gd name="T1" fmla="*/ 0 h 1893"/>
                    <a:gd name="T2" fmla="*/ 0 w 702"/>
                    <a:gd name="T3" fmla="*/ 210739916 h 1893"/>
                    <a:gd name="T4" fmla="*/ 193416040 w 702"/>
                    <a:gd name="T5" fmla="*/ 210739916 h 1893"/>
                    <a:gd name="T6" fmla="*/ 967080200 w 702"/>
                    <a:gd name="T7" fmla="*/ 52529017 h 1893"/>
                    <a:gd name="T8" fmla="*/ 773664160 w 702"/>
                    <a:gd name="T9" fmla="*/ 0 h 189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02"/>
                    <a:gd name="T16" fmla="*/ 0 h 1893"/>
                    <a:gd name="T17" fmla="*/ 702 w 702"/>
                    <a:gd name="T18" fmla="*/ 1893 h 189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02" h="1893">
                      <a:moveTo>
                        <a:pt x="579" y="0"/>
                      </a:moveTo>
                      <a:lnTo>
                        <a:pt x="0" y="1869"/>
                      </a:lnTo>
                      <a:lnTo>
                        <a:pt x="114" y="1893"/>
                      </a:lnTo>
                      <a:lnTo>
                        <a:pt x="702" y="51"/>
                      </a:lnTo>
                      <a:lnTo>
                        <a:pt x="579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79" name="Freeform 1023">
                  <a:extLst>
                    <a:ext uri="{FF2B5EF4-FFF2-40B4-BE49-F238E27FC236}">
                      <a16:creationId xmlns:a16="http://schemas.microsoft.com/office/drawing/2014/main" id="{4DFECD03-4AF0-1342-8138-6CEC8249A2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74205" y="2443344"/>
                  <a:ext cx="89197" cy="186122"/>
                </a:xfrm>
                <a:custGeom>
                  <a:avLst/>
                  <a:gdLst>
                    <a:gd name="T0" fmla="*/ 969024527 w 756"/>
                    <a:gd name="T1" fmla="*/ 0 h 2184"/>
                    <a:gd name="T2" fmla="*/ 193802074 w 756"/>
                    <a:gd name="T3" fmla="*/ 263660221 h 2184"/>
                    <a:gd name="T4" fmla="*/ 0 w 756"/>
                    <a:gd name="T5" fmla="*/ 263660221 h 2184"/>
                    <a:gd name="T6" fmla="*/ 775222454 w 756"/>
                    <a:gd name="T7" fmla="*/ 52610059 h 2184"/>
                    <a:gd name="T8" fmla="*/ 969024527 w 756"/>
                    <a:gd name="T9" fmla="*/ 0 h 21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6"/>
                    <a:gd name="T16" fmla="*/ 0 h 2184"/>
                    <a:gd name="T17" fmla="*/ 756 w 756"/>
                    <a:gd name="T18" fmla="*/ 2184 h 21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6" h="2184">
                      <a:moveTo>
                        <a:pt x="756" y="0"/>
                      </a:moveTo>
                      <a:lnTo>
                        <a:pt x="138" y="2184"/>
                      </a:lnTo>
                      <a:lnTo>
                        <a:pt x="0" y="2148"/>
                      </a:lnTo>
                      <a:lnTo>
                        <a:pt x="606" y="78"/>
                      </a:lnTo>
                      <a:lnTo>
                        <a:pt x="756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80" name="Freeform 1024">
                  <a:extLst>
                    <a:ext uri="{FF2B5EF4-FFF2-40B4-BE49-F238E27FC236}">
                      <a16:creationId xmlns:a16="http://schemas.microsoft.com/office/drawing/2014/main" id="{8AA57D4B-3E9B-994B-AF13-DB646178BD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99214" y="2567582"/>
                  <a:ext cx="327185" cy="62828"/>
                </a:xfrm>
                <a:custGeom>
                  <a:avLst/>
                  <a:gdLst>
                    <a:gd name="T0" fmla="*/ 193829444 w 2773"/>
                    <a:gd name="T1" fmla="*/ 0 h 738"/>
                    <a:gd name="T2" fmla="*/ 0 w 2773"/>
                    <a:gd name="T3" fmla="*/ 52443587 h 738"/>
                    <a:gd name="T4" fmla="*/ 2147483646 w 2773"/>
                    <a:gd name="T5" fmla="*/ 104894411 h 738"/>
                    <a:gd name="T6" fmla="*/ 2147483646 w 2773"/>
                    <a:gd name="T7" fmla="*/ 52443587 h 738"/>
                    <a:gd name="T8" fmla="*/ 193829444 w 2773"/>
                    <a:gd name="T9" fmla="*/ 0 h 7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73"/>
                    <a:gd name="T16" fmla="*/ 0 h 738"/>
                    <a:gd name="T17" fmla="*/ 2773 w 2773"/>
                    <a:gd name="T18" fmla="*/ 738 h 7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73" h="738">
                      <a:moveTo>
                        <a:pt x="33" y="0"/>
                      </a:moveTo>
                      <a:lnTo>
                        <a:pt x="0" y="99"/>
                      </a:lnTo>
                      <a:lnTo>
                        <a:pt x="2436" y="738"/>
                      </a:lnTo>
                      <a:cubicBezTo>
                        <a:pt x="2499" y="501"/>
                        <a:pt x="2773" y="727"/>
                        <a:pt x="2373" y="603"/>
                      </a:cubicBezTo>
                      <a:lnTo>
                        <a:pt x="33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CC"/>
                    </a:gs>
                    <a:gs pos="100000">
                      <a:schemeClr val="bg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81" name="Freeform 1025">
                  <a:extLst>
                    <a:ext uri="{FF2B5EF4-FFF2-40B4-BE49-F238E27FC236}">
                      <a16:creationId xmlns:a16="http://schemas.microsoft.com/office/drawing/2014/main" id="{59DA24E7-1981-0E44-8060-2B7CE58EBF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84138" y="2444918"/>
                  <a:ext cx="83549" cy="186909"/>
                </a:xfrm>
                <a:custGeom>
                  <a:avLst/>
                  <a:gdLst>
                    <a:gd name="T0" fmla="*/ 2147483646 w 637"/>
                    <a:gd name="T1" fmla="*/ 0 h 1659"/>
                    <a:gd name="T2" fmla="*/ 2147483646 w 637"/>
                    <a:gd name="T3" fmla="*/ 0 h 1659"/>
                    <a:gd name="T4" fmla="*/ 295581541 w 637"/>
                    <a:gd name="T5" fmla="*/ 2147483646 h 1659"/>
                    <a:gd name="T6" fmla="*/ 0 w 637"/>
                    <a:gd name="T7" fmla="*/ 2147483646 h 1659"/>
                    <a:gd name="T8" fmla="*/ 2147483646 w 637"/>
                    <a:gd name="T9" fmla="*/ 0 h 165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7"/>
                    <a:gd name="T16" fmla="*/ 0 h 1659"/>
                    <a:gd name="T17" fmla="*/ 637 w 637"/>
                    <a:gd name="T18" fmla="*/ 1659 h 165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7" h="1659">
                      <a:moveTo>
                        <a:pt x="615" y="0"/>
                      </a:moveTo>
                      <a:lnTo>
                        <a:pt x="637" y="0"/>
                      </a:lnTo>
                      <a:lnTo>
                        <a:pt x="68" y="1659"/>
                      </a:lnTo>
                      <a:lnTo>
                        <a:pt x="0" y="1647"/>
                      </a:lnTo>
                      <a:lnTo>
                        <a:pt x="615" y="0"/>
                      </a:lnTo>
                      <a:close/>
                    </a:path>
                  </a:pathLst>
                </a:custGeom>
                <a:solidFill>
                  <a:srgbClr val="4D4D4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82" name="Freeform 1026">
                  <a:extLst>
                    <a:ext uri="{FF2B5EF4-FFF2-40B4-BE49-F238E27FC236}">
                      <a16:creationId xmlns:a16="http://schemas.microsoft.com/office/drawing/2014/main" id="{DB3D3129-2B70-5643-96C2-83638DE57F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99603" y="2575928"/>
                  <a:ext cx="290961" cy="62041"/>
                </a:xfrm>
                <a:custGeom>
                  <a:avLst/>
                  <a:gdLst>
                    <a:gd name="T0" fmla="*/ 0 w 2216"/>
                    <a:gd name="T1" fmla="*/ 0 h 550"/>
                    <a:gd name="T2" fmla="*/ 296523134 w 2216"/>
                    <a:gd name="T3" fmla="*/ 324379338 h 550"/>
                    <a:gd name="T4" fmla="*/ 2147483646 w 2216"/>
                    <a:gd name="T5" fmla="*/ 2147483646 h 550"/>
                    <a:gd name="T6" fmla="*/ 2147483646 w 2216"/>
                    <a:gd name="T7" fmla="*/ 2147483646 h 550"/>
                    <a:gd name="T8" fmla="*/ 0 w 2216"/>
                    <a:gd name="T9" fmla="*/ 0 h 5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16"/>
                    <a:gd name="T16" fmla="*/ 0 h 550"/>
                    <a:gd name="T17" fmla="*/ 2216 w 2216"/>
                    <a:gd name="T18" fmla="*/ 550 h 5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16" h="550">
                      <a:moveTo>
                        <a:pt x="0" y="0"/>
                      </a:moveTo>
                      <a:lnTo>
                        <a:pt x="9" y="57"/>
                      </a:lnTo>
                      <a:lnTo>
                        <a:pt x="2164" y="550"/>
                      </a:lnTo>
                      <a:lnTo>
                        <a:pt x="2216" y="4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grpSp>
              <p:nvGrpSpPr>
                <p:cNvPr id="83" name="Group 1027">
                  <a:extLst>
                    <a:ext uri="{FF2B5EF4-FFF2-40B4-BE49-F238E27FC236}">
                      <a16:creationId xmlns:a16="http://schemas.microsoft.com/office/drawing/2014/main" id="{8C6DEC60-5C97-D546-9977-EBD182221DD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594735" y="2642220"/>
                  <a:ext cx="98740" cy="36846"/>
                  <a:chOff x="1740" y="2642"/>
                  <a:chExt cx="752" cy="327"/>
                </a:xfrm>
              </p:grpSpPr>
              <p:sp>
                <p:nvSpPr>
                  <p:cNvPr id="169" name="Freeform 1028">
                    <a:extLst>
                      <a:ext uri="{FF2B5EF4-FFF2-40B4-BE49-F238E27FC236}">
                        <a16:creationId xmlns:a16="http://schemas.microsoft.com/office/drawing/2014/main" id="{5D16627E-DE34-BC4F-9513-7A7D4707F7C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40" y="2642"/>
                    <a:ext cx="752" cy="327"/>
                  </a:xfrm>
                  <a:custGeom>
                    <a:avLst/>
                    <a:gdLst>
                      <a:gd name="T0" fmla="*/ 293 w 752"/>
                      <a:gd name="T1" fmla="*/ 0 h 327"/>
                      <a:gd name="T2" fmla="*/ 752 w 752"/>
                      <a:gd name="T3" fmla="*/ 124 h 327"/>
                      <a:gd name="T4" fmla="*/ 470 w 752"/>
                      <a:gd name="T5" fmla="*/ 327 h 327"/>
                      <a:gd name="T6" fmla="*/ 0 w 752"/>
                      <a:gd name="T7" fmla="*/ 183 h 327"/>
                      <a:gd name="T8" fmla="*/ 293 w 752"/>
                      <a:gd name="T9" fmla="*/ 0 h 32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52"/>
                      <a:gd name="T16" fmla="*/ 0 h 327"/>
                      <a:gd name="T17" fmla="*/ 752 w 752"/>
                      <a:gd name="T18" fmla="*/ 327 h 32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52" h="327">
                        <a:moveTo>
                          <a:pt x="293" y="0"/>
                        </a:moveTo>
                        <a:lnTo>
                          <a:pt x="752" y="124"/>
                        </a:lnTo>
                        <a:lnTo>
                          <a:pt x="470" y="327"/>
                        </a:lnTo>
                        <a:lnTo>
                          <a:pt x="0" y="183"/>
                        </a:lnTo>
                        <a:lnTo>
                          <a:pt x="293" y="0"/>
                        </a:lnTo>
                        <a:close/>
                      </a:path>
                    </a:pathLst>
                  </a:custGeom>
                  <a:solidFill>
                    <a:srgbClr val="0000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70" name="Freeform 1029">
                    <a:extLst>
                      <a:ext uri="{FF2B5EF4-FFF2-40B4-BE49-F238E27FC236}">
                        <a16:creationId xmlns:a16="http://schemas.microsoft.com/office/drawing/2014/main" id="{D8D65D68-18A4-E54D-8916-1DEF36844C9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54" y="2649"/>
                    <a:ext cx="726" cy="311"/>
                  </a:xfrm>
                  <a:custGeom>
                    <a:avLst/>
                    <a:gdLst>
                      <a:gd name="T0" fmla="*/ 282 w 726"/>
                      <a:gd name="T1" fmla="*/ 0 h 311"/>
                      <a:gd name="T2" fmla="*/ 726 w 726"/>
                      <a:gd name="T3" fmla="*/ 119 h 311"/>
                      <a:gd name="T4" fmla="*/ 457 w 726"/>
                      <a:gd name="T5" fmla="*/ 311 h 311"/>
                      <a:gd name="T6" fmla="*/ 0 w 726"/>
                      <a:gd name="T7" fmla="*/ 173 h 311"/>
                      <a:gd name="T8" fmla="*/ 282 w 726"/>
                      <a:gd name="T9" fmla="*/ 0 h 311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26"/>
                      <a:gd name="T16" fmla="*/ 0 h 311"/>
                      <a:gd name="T17" fmla="*/ 726 w 726"/>
                      <a:gd name="T18" fmla="*/ 311 h 311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26" h="311">
                        <a:moveTo>
                          <a:pt x="282" y="0"/>
                        </a:moveTo>
                        <a:lnTo>
                          <a:pt x="726" y="119"/>
                        </a:lnTo>
                        <a:lnTo>
                          <a:pt x="457" y="311"/>
                        </a:lnTo>
                        <a:lnTo>
                          <a:pt x="0" y="173"/>
                        </a:lnTo>
                        <a:lnTo>
                          <a:pt x="282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4D4D4D"/>
                      </a:gs>
                      <a:gs pos="100000">
                        <a:srgbClr val="DDDDDD"/>
                      </a:gs>
                    </a:gsLst>
                    <a:lin ang="189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71" name="Freeform 1030">
                    <a:extLst>
                      <a:ext uri="{FF2B5EF4-FFF2-40B4-BE49-F238E27FC236}">
                        <a16:creationId xmlns:a16="http://schemas.microsoft.com/office/drawing/2014/main" id="{3C79D147-9974-F341-96E9-F9AD19F1404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08" y="2770"/>
                    <a:ext cx="258" cy="100"/>
                  </a:xfrm>
                  <a:custGeom>
                    <a:avLst/>
                    <a:gdLst>
                      <a:gd name="T0" fmla="*/ 0 w 258"/>
                      <a:gd name="T1" fmla="*/ 44 h 100"/>
                      <a:gd name="T2" fmla="*/ 75 w 258"/>
                      <a:gd name="T3" fmla="*/ 0 h 100"/>
                      <a:gd name="T4" fmla="*/ 258 w 258"/>
                      <a:gd name="T5" fmla="*/ 50 h 100"/>
                      <a:gd name="T6" fmla="*/ 183 w 258"/>
                      <a:gd name="T7" fmla="*/ 100 h 100"/>
                      <a:gd name="T8" fmla="*/ 0 w 258"/>
                      <a:gd name="T9" fmla="*/ 44 h 10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58"/>
                      <a:gd name="T16" fmla="*/ 0 h 100"/>
                      <a:gd name="T17" fmla="*/ 258 w 258"/>
                      <a:gd name="T18" fmla="*/ 100 h 10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58" h="100">
                        <a:moveTo>
                          <a:pt x="0" y="44"/>
                        </a:moveTo>
                        <a:lnTo>
                          <a:pt x="75" y="0"/>
                        </a:lnTo>
                        <a:lnTo>
                          <a:pt x="258" y="50"/>
                        </a:lnTo>
                        <a:lnTo>
                          <a:pt x="183" y="100"/>
                        </a:lnTo>
                        <a:lnTo>
                          <a:pt x="0" y="44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72" name="Freeform 1031">
                    <a:extLst>
                      <a:ext uri="{FF2B5EF4-FFF2-40B4-BE49-F238E27FC236}">
                        <a16:creationId xmlns:a16="http://schemas.microsoft.com/office/drawing/2014/main" id="{5E0CE9D2-21FD-2644-9691-743CC3E130F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99" y="2816"/>
                    <a:ext cx="194" cy="63"/>
                  </a:xfrm>
                  <a:custGeom>
                    <a:avLst/>
                    <a:gdLst>
                      <a:gd name="T0" fmla="*/ 12 w 194"/>
                      <a:gd name="T1" fmla="*/ 0 h 63"/>
                      <a:gd name="T2" fmla="*/ 194 w 194"/>
                      <a:gd name="T3" fmla="*/ 53 h 63"/>
                      <a:gd name="T4" fmla="*/ 180 w 194"/>
                      <a:gd name="T5" fmla="*/ 63 h 63"/>
                      <a:gd name="T6" fmla="*/ 0 w 194"/>
                      <a:gd name="T7" fmla="*/ 9 h 63"/>
                      <a:gd name="T8" fmla="*/ 12 w 194"/>
                      <a:gd name="T9" fmla="*/ 0 h 6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94"/>
                      <a:gd name="T16" fmla="*/ 0 h 63"/>
                      <a:gd name="T17" fmla="*/ 194 w 194"/>
                      <a:gd name="T18" fmla="*/ 63 h 6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94" h="63">
                        <a:moveTo>
                          <a:pt x="12" y="0"/>
                        </a:moveTo>
                        <a:lnTo>
                          <a:pt x="194" y="53"/>
                        </a:lnTo>
                        <a:lnTo>
                          <a:pt x="180" y="63"/>
                        </a:lnTo>
                        <a:lnTo>
                          <a:pt x="0" y="9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0000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73" name="Freeform 1032">
                    <a:extLst>
                      <a:ext uri="{FF2B5EF4-FFF2-40B4-BE49-F238E27FC236}">
                        <a16:creationId xmlns:a16="http://schemas.microsoft.com/office/drawing/2014/main" id="{5691098F-1432-0D44-8573-312C3A566A2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20" y="2834"/>
                    <a:ext cx="258" cy="102"/>
                  </a:xfrm>
                  <a:custGeom>
                    <a:avLst/>
                    <a:gdLst>
                      <a:gd name="T0" fmla="*/ 0 w 258"/>
                      <a:gd name="T1" fmla="*/ 46 h 102"/>
                      <a:gd name="T2" fmla="*/ 71 w 258"/>
                      <a:gd name="T3" fmla="*/ 0 h 102"/>
                      <a:gd name="T4" fmla="*/ 258 w 258"/>
                      <a:gd name="T5" fmla="*/ 52 h 102"/>
                      <a:gd name="T6" fmla="*/ 183 w 258"/>
                      <a:gd name="T7" fmla="*/ 102 h 102"/>
                      <a:gd name="T8" fmla="*/ 0 w 258"/>
                      <a:gd name="T9" fmla="*/ 46 h 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58"/>
                      <a:gd name="T16" fmla="*/ 0 h 102"/>
                      <a:gd name="T17" fmla="*/ 258 w 258"/>
                      <a:gd name="T18" fmla="*/ 102 h 10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58" h="102">
                        <a:moveTo>
                          <a:pt x="0" y="46"/>
                        </a:moveTo>
                        <a:lnTo>
                          <a:pt x="71" y="0"/>
                        </a:lnTo>
                        <a:lnTo>
                          <a:pt x="258" y="52"/>
                        </a:lnTo>
                        <a:lnTo>
                          <a:pt x="183" y="102"/>
                        </a:lnTo>
                        <a:lnTo>
                          <a:pt x="0" y="46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74" name="Freeform 1033">
                    <a:extLst>
                      <a:ext uri="{FF2B5EF4-FFF2-40B4-BE49-F238E27FC236}">
                        <a16:creationId xmlns:a16="http://schemas.microsoft.com/office/drawing/2014/main" id="{2D4A77A2-D0F1-164A-A67D-A509543869C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11" y="2882"/>
                    <a:ext cx="194" cy="63"/>
                  </a:xfrm>
                  <a:custGeom>
                    <a:avLst/>
                    <a:gdLst>
                      <a:gd name="T0" fmla="*/ 12 w 194"/>
                      <a:gd name="T1" fmla="*/ 0 h 63"/>
                      <a:gd name="T2" fmla="*/ 194 w 194"/>
                      <a:gd name="T3" fmla="*/ 53 h 63"/>
                      <a:gd name="T4" fmla="*/ 180 w 194"/>
                      <a:gd name="T5" fmla="*/ 63 h 63"/>
                      <a:gd name="T6" fmla="*/ 0 w 194"/>
                      <a:gd name="T7" fmla="*/ 9 h 63"/>
                      <a:gd name="T8" fmla="*/ 12 w 194"/>
                      <a:gd name="T9" fmla="*/ 0 h 6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94"/>
                      <a:gd name="T16" fmla="*/ 0 h 63"/>
                      <a:gd name="T17" fmla="*/ 194 w 194"/>
                      <a:gd name="T18" fmla="*/ 63 h 6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94" h="63">
                        <a:moveTo>
                          <a:pt x="12" y="0"/>
                        </a:moveTo>
                        <a:lnTo>
                          <a:pt x="194" y="53"/>
                        </a:lnTo>
                        <a:lnTo>
                          <a:pt x="180" y="63"/>
                        </a:lnTo>
                        <a:lnTo>
                          <a:pt x="0" y="9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0000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84" name="Freeform 1034">
                  <a:extLst>
                    <a:ext uri="{FF2B5EF4-FFF2-40B4-BE49-F238E27FC236}">
                      <a16:creationId xmlns:a16="http://schemas.microsoft.com/office/drawing/2014/main" id="{A283BD8E-0AD2-B743-8237-483C3A6A6C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63780" y="2647731"/>
                  <a:ext cx="119578" cy="80936"/>
                </a:xfrm>
                <a:custGeom>
                  <a:avLst/>
                  <a:gdLst>
                    <a:gd name="T0" fmla="*/ 213221464 w 990"/>
                    <a:gd name="T1" fmla="*/ 1090686587 h 792"/>
                    <a:gd name="T2" fmla="*/ 1915477586 w 990"/>
                    <a:gd name="T3" fmla="*/ 0 h 792"/>
                    <a:gd name="T4" fmla="*/ 1915477586 w 990"/>
                    <a:gd name="T5" fmla="*/ 108859840 h 792"/>
                    <a:gd name="T6" fmla="*/ 0 w 990"/>
                    <a:gd name="T7" fmla="*/ 1090686587 h 792"/>
                    <a:gd name="T8" fmla="*/ 213221464 w 990"/>
                    <a:gd name="T9" fmla="*/ 1090686587 h 79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90"/>
                    <a:gd name="T16" fmla="*/ 0 h 792"/>
                    <a:gd name="T17" fmla="*/ 990 w 990"/>
                    <a:gd name="T18" fmla="*/ 792 h 79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90" h="792">
                      <a:moveTo>
                        <a:pt x="3" y="738"/>
                      </a:moveTo>
                      <a:lnTo>
                        <a:pt x="990" y="0"/>
                      </a:lnTo>
                      <a:lnTo>
                        <a:pt x="987" y="60"/>
                      </a:lnTo>
                      <a:lnTo>
                        <a:pt x="0" y="792"/>
                      </a:lnTo>
                      <a:lnTo>
                        <a:pt x="3" y="738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85" name="Freeform 1035">
                  <a:extLst>
                    <a:ext uri="{FF2B5EF4-FFF2-40B4-BE49-F238E27FC236}">
                      <a16:creationId xmlns:a16="http://schemas.microsoft.com/office/drawing/2014/main" id="{AA215C2D-4069-DE48-884E-A1816F7D4D0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58602" y="2654187"/>
                  <a:ext cx="305957" cy="73850"/>
                </a:xfrm>
                <a:custGeom>
                  <a:avLst/>
                  <a:gdLst>
                    <a:gd name="T0" fmla="*/ 213486572 w 2532"/>
                    <a:gd name="T1" fmla="*/ 0 h 723"/>
                    <a:gd name="T2" fmla="*/ 213486572 w 2532"/>
                    <a:gd name="T3" fmla="*/ 0 h 723"/>
                    <a:gd name="T4" fmla="*/ 2147483646 w 2532"/>
                    <a:gd name="T5" fmla="*/ 979380008 h 723"/>
                    <a:gd name="T6" fmla="*/ 2147483646 w 2532"/>
                    <a:gd name="T7" fmla="*/ 1088085165 h 723"/>
                    <a:gd name="T8" fmla="*/ 0 w 2532"/>
                    <a:gd name="T9" fmla="*/ 108705259 h 723"/>
                    <a:gd name="T10" fmla="*/ 213486572 w 2532"/>
                    <a:gd name="T11" fmla="*/ 0 h 72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532"/>
                    <a:gd name="T19" fmla="*/ 0 h 723"/>
                    <a:gd name="T20" fmla="*/ 2532 w 2532"/>
                    <a:gd name="T21" fmla="*/ 723 h 72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532" h="723">
                      <a:moveTo>
                        <a:pt x="6" y="0"/>
                      </a:moveTo>
                      <a:cubicBezTo>
                        <a:pt x="16" y="0"/>
                        <a:pt x="26" y="0"/>
                        <a:pt x="36" y="0"/>
                      </a:cubicBezTo>
                      <a:lnTo>
                        <a:pt x="2532" y="678"/>
                      </a:lnTo>
                      <a:lnTo>
                        <a:pt x="2529" y="723"/>
                      </a:lnTo>
                      <a:lnTo>
                        <a:pt x="0" y="24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86" name="Freeform 1036">
                  <a:extLst>
                    <a:ext uri="{FF2B5EF4-FFF2-40B4-BE49-F238E27FC236}">
                      <a16:creationId xmlns:a16="http://schemas.microsoft.com/office/drawing/2014/main" id="{421821F5-5AD5-4D4E-A4F9-5D46E41A4E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58797" y="2640645"/>
                  <a:ext cx="3311" cy="14959"/>
                </a:xfrm>
                <a:custGeom>
                  <a:avLst/>
                  <a:gdLst>
                    <a:gd name="T0" fmla="*/ 262278191 w 26"/>
                    <a:gd name="T1" fmla="*/ 107489981 h 147"/>
                    <a:gd name="T2" fmla="*/ 262278191 w 26"/>
                    <a:gd name="T3" fmla="*/ 214969480 h 147"/>
                    <a:gd name="T4" fmla="*/ 0 w 26"/>
                    <a:gd name="T5" fmla="*/ 214969480 h 147"/>
                    <a:gd name="T6" fmla="*/ 262278191 w 26"/>
                    <a:gd name="T7" fmla="*/ 0 h 147"/>
                    <a:gd name="T8" fmla="*/ 262278191 w 26"/>
                    <a:gd name="T9" fmla="*/ 107489981 h 1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147"/>
                    <a:gd name="T17" fmla="*/ 26 w 26"/>
                    <a:gd name="T18" fmla="*/ 147 h 1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147">
                      <a:moveTo>
                        <a:pt x="26" y="10"/>
                      </a:moveTo>
                      <a:lnTo>
                        <a:pt x="23" y="147"/>
                      </a:lnTo>
                      <a:lnTo>
                        <a:pt x="0" y="144"/>
                      </a:lnTo>
                      <a:lnTo>
                        <a:pt x="3" y="0"/>
                      </a:lnTo>
                      <a:lnTo>
                        <a:pt x="26" y="1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87" name="Freeform 1037">
                  <a:extLst>
                    <a:ext uri="{FF2B5EF4-FFF2-40B4-BE49-F238E27FC236}">
                      <a16:creationId xmlns:a16="http://schemas.microsoft.com/office/drawing/2014/main" id="{499D2FC7-7022-A944-98B2-E74E9B2E525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58992" y="2579707"/>
                  <a:ext cx="142170" cy="61883"/>
                </a:xfrm>
                <a:custGeom>
                  <a:avLst/>
                  <a:gdLst>
                    <a:gd name="T0" fmla="*/ 2136125890 w 1176"/>
                    <a:gd name="T1" fmla="*/ 0 h 606"/>
                    <a:gd name="T2" fmla="*/ 0 w 1176"/>
                    <a:gd name="T3" fmla="*/ 870000945 h 606"/>
                    <a:gd name="T4" fmla="*/ 213789467 w 1176"/>
                    <a:gd name="T5" fmla="*/ 870000945 h 606"/>
                    <a:gd name="T6" fmla="*/ 2136125890 w 1176"/>
                    <a:gd name="T7" fmla="*/ 108617123 h 606"/>
                    <a:gd name="T8" fmla="*/ 2136125890 w 1176"/>
                    <a:gd name="T9" fmla="*/ 0 h 60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76"/>
                    <a:gd name="T16" fmla="*/ 0 h 606"/>
                    <a:gd name="T17" fmla="*/ 1176 w 1176"/>
                    <a:gd name="T18" fmla="*/ 606 h 60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76" h="606">
                      <a:moveTo>
                        <a:pt x="1170" y="0"/>
                      </a:moveTo>
                      <a:lnTo>
                        <a:pt x="0" y="597"/>
                      </a:lnTo>
                      <a:lnTo>
                        <a:pt x="30" y="606"/>
                      </a:lnTo>
                      <a:lnTo>
                        <a:pt x="1176" y="18"/>
                      </a:lnTo>
                      <a:lnTo>
                        <a:pt x="1170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88" name="Freeform 1038">
                  <a:extLst>
                    <a:ext uri="{FF2B5EF4-FFF2-40B4-BE49-F238E27FC236}">
                      <a16:creationId xmlns:a16="http://schemas.microsoft.com/office/drawing/2014/main" id="{37918171-6E71-A846-A2B5-7C65DD7456B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468535" y="2643795"/>
                  <a:ext cx="290182" cy="71016"/>
                </a:xfrm>
                <a:custGeom>
                  <a:avLst/>
                  <a:gdLst>
                    <a:gd name="T0" fmla="*/ 173112702 w 2532"/>
                    <a:gd name="T1" fmla="*/ 0 h 723"/>
                    <a:gd name="T2" fmla="*/ 173112702 w 2532"/>
                    <a:gd name="T3" fmla="*/ 0 h 723"/>
                    <a:gd name="T4" fmla="*/ 2069773885 w 2532"/>
                    <a:gd name="T5" fmla="*/ 558173482 h 723"/>
                    <a:gd name="T6" fmla="*/ 2069773885 w 2532"/>
                    <a:gd name="T7" fmla="*/ 558173482 h 723"/>
                    <a:gd name="T8" fmla="*/ 0 w 2532"/>
                    <a:gd name="T9" fmla="*/ 92871346 h 723"/>
                    <a:gd name="T10" fmla="*/ 173112702 w 2532"/>
                    <a:gd name="T11" fmla="*/ 0 h 72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532"/>
                    <a:gd name="T19" fmla="*/ 0 h 723"/>
                    <a:gd name="T20" fmla="*/ 2532 w 2532"/>
                    <a:gd name="T21" fmla="*/ 723 h 72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532" h="723">
                      <a:moveTo>
                        <a:pt x="6" y="0"/>
                      </a:moveTo>
                      <a:cubicBezTo>
                        <a:pt x="16" y="0"/>
                        <a:pt x="26" y="0"/>
                        <a:pt x="36" y="0"/>
                      </a:cubicBezTo>
                      <a:lnTo>
                        <a:pt x="2532" y="678"/>
                      </a:lnTo>
                      <a:lnTo>
                        <a:pt x="2529" y="723"/>
                      </a:lnTo>
                      <a:lnTo>
                        <a:pt x="0" y="24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89" name="Freeform 1039">
                  <a:extLst>
                    <a:ext uri="{FF2B5EF4-FFF2-40B4-BE49-F238E27FC236}">
                      <a16:creationId xmlns:a16="http://schemas.microsoft.com/office/drawing/2014/main" id="{68ECFF60-AA48-2D4C-9A67-90DB18F81D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7758327" y="2638756"/>
                  <a:ext cx="118410" cy="73535"/>
                </a:xfrm>
                <a:custGeom>
                  <a:avLst/>
                  <a:gdLst>
                    <a:gd name="T0" fmla="*/ 0 w 2532"/>
                    <a:gd name="T1" fmla="*/ 0 h 723"/>
                    <a:gd name="T2" fmla="*/ 0 w 2532"/>
                    <a:gd name="T3" fmla="*/ 0 h 723"/>
                    <a:gd name="T4" fmla="*/ 0 w 2532"/>
                    <a:gd name="T5" fmla="*/ 962694895 h 723"/>
                    <a:gd name="T6" fmla="*/ 0 w 2532"/>
                    <a:gd name="T7" fmla="*/ 962694895 h 723"/>
                    <a:gd name="T8" fmla="*/ 0 w 2532"/>
                    <a:gd name="T9" fmla="*/ 107314314 h 723"/>
                    <a:gd name="T10" fmla="*/ 0 w 2532"/>
                    <a:gd name="T11" fmla="*/ 0 h 72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532"/>
                    <a:gd name="T19" fmla="*/ 0 h 723"/>
                    <a:gd name="T20" fmla="*/ 2532 w 2532"/>
                    <a:gd name="T21" fmla="*/ 723 h 72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532" h="723">
                      <a:moveTo>
                        <a:pt x="6" y="0"/>
                      </a:moveTo>
                      <a:cubicBezTo>
                        <a:pt x="16" y="0"/>
                        <a:pt x="26" y="0"/>
                        <a:pt x="36" y="0"/>
                      </a:cubicBezTo>
                      <a:lnTo>
                        <a:pt x="2532" y="678"/>
                      </a:lnTo>
                      <a:lnTo>
                        <a:pt x="2529" y="723"/>
                      </a:lnTo>
                      <a:lnTo>
                        <a:pt x="0" y="24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740" name="Group 739">
                <a:extLst>
                  <a:ext uri="{FF2B5EF4-FFF2-40B4-BE49-F238E27FC236}">
                    <a16:creationId xmlns:a16="http://schemas.microsoft.com/office/drawing/2014/main" id="{504BAA5F-BBD8-8242-BC48-7D0E761F340A}"/>
                  </a:ext>
                </a:extLst>
              </p:cNvPr>
              <p:cNvGrpSpPr/>
              <p:nvPr/>
            </p:nvGrpSpPr>
            <p:grpSpPr>
              <a:xfrm>
                <a:off x="8631407" y="2290407"/>
                <a:ext cx="530702" cy="478009"/>
                <a:chOff x="8631407" y="2290407"/>
                <a:chExt cx="530702" cy="478009"/>
              </a:xfrm>
            </p:grpSpPr>
            <p:pic>
              <p:nvPicPr>
                <p:cNvPr id="110" name="Picture 568" descr="light2.png">
                  <a:extLst>
                    <a:ext uri="{FF2B5EF4-FFF2-40B4-BE49-F238E27FC236}">
                      <a16:creationId xmlns:a16="http://schemas.microsoft.com/office/drawing/2014/main" id="{D96B693D-26FC-E443-A112-C4AFFE90DC3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8825293" y="2362969"/>
                  <a:ext cx="92772" cy="40544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11" name="Picture 1017" descr="antenna_stylized">
                  <a:extLst>
                    <a:ext uri="{FF2B5EF4-FFF2-40B4-BE49-F238E27FC236}">
                      <a16:creationId xmlns:a16="http://schemas.microsoft.com/office/drawing/2014/main" id="{F4E4C4C0-89A6-D74D-B25C-228CE5BC1DBE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1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631407" y="2290407"/>
                  <a:ext cx="530702" cy="2237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786" name="Group 785">
                <a:extLst>
                  <a:ext uri="{FF2B5EF4-FFF2-40B4-BE49-F238E27FC236}">
                    <a16:creationId xmlns:a16="http://schemas.microsoft.com/office/drawing/2014/main" id="{46F998A3-3B85-214A-927A-3BF067B7C2A0}"/>
                  </a:ext>
                </a:extLst>
              </p:cNvPr>
              <p:cNvGrpSpPr/>
              <p:nvPr/>
            </p:nvGrpSpPr>
            <p:grpSpPr>
              <a:xfrm>
                <a:off x="8493165" y="2029804"/>
                <a:ext cx="849312" cy="226109"/>
                <a:chOff x="8493165" y="2029804"/>
                <a:chExt cx="849312" cy="226109"/>
              </a:xfrm>
            </p:grpSpPr>
            <p:pic>
              <p:nvPicPr>
                <p:cNvPr id="48" name="Picture 603" descr="car_icon_small">
                  <a:extLst>
                    <a:ext uri="{FF2B5EF4-FFF2-40B4-BE49-F238E27FC236}">
                      <a16:creationId xmlns:a16="http://schemas.microsoft.com/office/drawing/2014/main" id="{147E2796-D425-6645-93B3-B97E69B14611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493165" y="2087638"/>
                  <a:ext cx="849312" cy="1682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12" name="Picture 1017" descr="antenna_stylized">
                  <a:extLst>
                    <a:ext uri="{FF2B5EF4-FFF2-40B4-BE49-F238E27FC236}">
                      <a16:creationId xmlns:a16="http://schemas.microsoft.com/office/drawing/2014/main" id="{F0886BE8-9B0B-F046-92AA-1AC818378EAB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1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704645" y="2029804"/>
                  <a:ext cx="530702" cy="2237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grpSp>
          <p:nvGrpSpPr>
            <p:cNvPr id="793" name="Group 792">
              <a:extLst>
                <a:ext uri="{FF2B5EF4-FFF2-40B4-BE49-F238E27FC236}">
                  <a16:creationId xmlns:a16="http://schemas.microsoft.com/office/drawing/2014/main" id="{93351559-0D4C-F04C-928E-5CDA57B5EB47}"/>
                </a:ext>
              </a:extLst>
            </p:cNvPr>
            <p:cNvGrpSpPr/>
            <p:nvPr/>
          </p:nvGrpSpPr>
          <p:grpSpPr>
            <a:xfrm>
              <a:off x="7487144" y="3296104"/>
              <a:ext cx="857739" cy="583764"/>
              <a:chOff x="7487144" y="3296104"/>
              <a:chExt cx="857739" cy="583764"/>
            </a:xfrm>
          </p:grpSpPr>
          <p:grpSp>
            <p:nvGrpSpPr>
              <p:cNvPr id="792" name="Group 791">
                <a:extLst>
                  <a:ext uri="{FF2B5EF4-FFF2-40B4-BE49-F238E27FC236}">
                    <a16:creationId xmlns:a16="http://schemas.microsoft.com/office/drawing/2014/main" id="{084B6293-559E-5D43-AF2B-4CB5E09EC6C5}"/>
                  </a:ext>
                </a:extLst>
              </p:cNvPr>
              <p:cNvGrpSpPr/>
              <p:nvPr/>
            </p:nvGrpSpPr>
            <p:grpSpPr>
              <a:xfrm>
                <a:off x="7487144" y="3389820"/>
                <a:ext cx="350807" cy="305517"/>
                <a:chOff x="7487144" y="3389820"/>
                <a:chExt cx="350807" cy="305517"/>
              </a:xfrm>
            </p:grpSpPr>
            <p:pic>
              <p:nvPicPr>
                <p:cNvPr id="91" name="Picture 1115" descr="antenna_stylized">
                  <a:extLst>
                    <a:ext uri="{FF2B5EF4-FFF2-40B4-BE49-F238E27FC236}">
                      <a16:creationId xmlns:a16="http://schemas.microsoft.com/office/drawing/2014/main" id="{1821BC3E-6137-D844-92B9-4BA4CFF41F68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487144" y="3389820"/>
                  <a:ext cx="347997" cy="1675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" name="Picture 1116" descr="laptop_keyboard">
                  <a:extLst>
                    <a:ext uri="{FF2B5EF4-FFF2-40B4-BE49-F238E27FC236}">
                      <a16:creationId xmlns:a16="http://schemas.microsoft.com/office/drawing/2014/main" id="{7F05CE3B-E67B-1B40-9D5B-2914F0B9BFBF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09064" flipH="1">
                  <a:off x="7504001" y="3575889"/>
                  <a:ext cx="286699" cy="11944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3" name="Freeform 1117">
                  <a:extLst>
                    <a:ext uri="{FF2B5EF4-FFF2-40B4-BE49-F238E27FC236}">
                      <a16:creationId xmlns:a16="http://schemas.microsoft.com/office/drawing/2014/main" id="{B52A07C5-D801-5B41-BD20-C20958925D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99014" y="3459979"/>
                  <a:ext cx="230764" cy="155883"/>
                </a:xfrm>
                <a:custGeom>
                  <a:avLst/>
                  <a:gdLst>
                    <a:gd name="T0" fmla="*/ 143665061 w 2982"/>
                    <a:gd name="T1" fmla="*/ 0 h 2442"/>
                    <a:gd name="T2" fmla="*/ 0 w 2982"/>
                    <a:gd name="T3" fmla="*/ 66329557 h 2442"/>
                    <a:gd name="T4" fmla="*/ 573719931 w 2982"/>
                    <a:gd name="T5" fmla="*/ 82975142 h 2442"/>
                    <a:gd name="T6" fmla="*/ 717384993 w 2982"/>
                    <a:gd name="T7" fmla="*/ 16645585 h 2442"/>
                    <a:gd name="T8" fmla="*/ 143665061 w 2982"/>
                    <a:gd name="T9" fmla="*/ 0 h 24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82"/>
                    <a:gd name="T16" fmla="*/ 0 h 2442"/>
                    <a:gd name="T17" fmla="*/ 2982 w 2982"/>
                    <a:gd name="T18" fmla="*/ 2442 h 24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82" h="2442">
                      <a:moveTo>
                        <a:pt x="540" y="0"/>
                      </a:moveTo>
                      <a:lnTo>
                        <a:pt x="0" y="1734"/>
                      </a:lnTo>
                      <a:lnTo>
                        <a:pt x="2394" y="2442"/>
                      </a:lnTo>
                      <a:lnTo>
                        <a:pt x="2982" y="318"/>
                      </a:lnTo>
                      <a:lnTo>
                        <a:pt x="54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pic>
              <p:nvPicPr>
                <p:cNvPr id="94" name="Picture 1118" descr="screen">
                  <a:extLst>
                    <a:ext uri="{FF2B5EF4-FFF2-40B4-BE49-F238E27FC236}">
                      <a16:creationId xmlns:a16="http://schemas.microsoft.com/office/drawing/2014/main" id="{2EA30B4E-5447-0340-8DAD-349A843F2AC9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610380" y="3463988"/>
                  <a:ext cx="209692" cy="1418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5" name="Freeform 1119">
                  <a:extLst>
                    <a:ext uri="{FF2B5EF4-FFF2-40B4-BE49-F238E27FC236}">
                      <a16:creationId xmlns:a16="http://schemas.microsoft.com/office/drawing/2014/main" id="{1137F6C6-A7C9-9A4D-BCE3-048DB90EF7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641029" y="3455381"/>
                  <a:ext cx="195517" cy="29007"/>
                </a:xfrm>
                <a:custGeom>
                  <a:avLst/>
                  <a:gdLst>
                    <a:gd name="T0" fmla="*/ 35620212 w 2528"/>
                    <a:gd name="T1" fmla="*/ 0 h 455"/>
                    <a:gd name="T2" fmla="*/ 608343257 w 2528"/>
                    <a:gd name="T3" fmla="*/ 16582250 h 455"/>
                    <a:gd name="T4" fmla="*/ 572256449 w 2528"/>
                    <a:gd name="T5" fmla="*/ 16582250 h 455"/>
                    <a:gd name="T6" fmla="*/ 0 w 2528"/>
                    <a:gd name="T7" fmla="*/ 16582250 h 455"/>
                    <a:gd name="T8" fmla="*/ 35620212 w 2528"/>
                    <a:gd name="T9" fmla="*/ 0 h 45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28"/>
                    <a:gd name="T16" fmla="*/ 0 h 455"/>
                    <a:gd name="T17" fmla="*/ 2528 w 2528"/>
                    <a:gd name="T18" fmla="*/ 455 h 45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28" h="455">
                      <a:moveTo>
                        <a:pt x="14" y="0"/>
                      </a:moveTo>
                      <a:lnTo>
                        <a:pt x="2528" y="341"/>
                      </a:lnTo>
                      <a:lnTo>
                        <a:pt x="2480" y="455"/>
                      </a:lnTo>
                      <a:lnTo>
                        <a:pt x="0" y="86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EAEAEA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96" name="Freeform 1120">
                  <a:extLst>
                    <a:ext uri="{FF2B5EF4-FFF2-40B4-BE49-F238E27FC236}">
                      <a16:creationId xmlns:a16="http://schemas.microsoft.com/office/drawing/2014/main" id="{7A0060E2-767D-1545-8656-29ED1A4712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96971" y="3455145"/>
                  <a:ext cx="54275" cy="120745"/>
                </a:xfrm>
                <a:custGeom>
                  <a:avLst/>
                  <a:gdLst>
                    <a:gd name="T0" fmla="*/ 142804406 w 702"/>
                    <a:gd name="T1" fmla="*/ 0 h 1893"/>
                    <a:gd name="T2" fmla="*/ 0 w 702"/>
                    <a:gd name="T3" fmla="*/ 66174575 h 1893"/>
                    <a:gd name="T4" fmla="*/ 35584530 w 702"/>
                    <a:gd name="T5" fmla="*/ 66174575 h 1893"/>
                    <a:gd name="T6" fmla="*/ 178855222 w 702"/>
                    <a:gd name="T7" fmla="*/ 16607700 h 1893"/>
                    <a:gd name="T8" fmla="*/ 142804406 w 702"/>
                    <a:gd name="T9" fmla="*/ 0 h 189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02"/>
                    <a:gd name="T16" fmla="*/ 0 h 1893"/>
                    <a:gd name="T17" fmla="*/ 702 w 702"/>
                    <a:gd name="T18" fmla="*/ 1893 h 189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02" h="1893">
                      <a:moveTo>
                        <a:pt x="579" y="0"/>
                      </a:moveTo>
                      <a:lnTo>
                        <a:pt x="0" y="1869"/>
                      </a:lnTo>
                      <a:lnTo>
                        <a:pt x="114" y="1893"/>
                      </a:lnTo>
                      <a:lnTo>
                        <a:pt x="702" y="51"/>
                      </a:lnTo>
                      <a:lnTo>
                        <a:pt x="579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97" name="Freeform 1121">
                  <a:extLst>
                    <a:ext uri="{FF2B5EF4-FFF2-40B4-BE49-F238E27FC236}">
                      <a16:creationId xmlns:a16="http://schemas.microsoft.com/office/drawing/2014/main" id="{15790F5A-ABAC-8D49-A4F9-E2F576550D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76652" y="3476723"/>
                  <a:ext cx="58489" cy="139375"/>
                </a:xfrm>
                <a:custGeom>
                  <a:avLst/>
                  <a:gdLst>
                    <a:gd name="T0" fmla="*/ 179213623 w 756"/>
                    <a:gd name="T1" fmla="*/ 0 h 2184"/>
                    <a:gd name="T2" fmla="*/ 35656008 w 756"/>
                    <a:gd name="T3" fmla="*/ 82904513 h 2184"/>
                    <a:gd name="T4" fmla="*/ 0 w 756"/>
                    <a:gd name="T5" fmla="*/ 82904513 h 2184"/>
                    <a:gd name="T6" fmla="*/ 143090785 w 756"/>
                    <a:gd name="T7" fmla="*/ 16632211 h 2184"/>
                    <a:gd name="T8" fmla="*/ 179213623 w 756"/>
                    <a:gd name="T9" fmla="*/ 0 h 21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6"/>
                    <a:gd name="T16" fmla="*/ 0 h 2184"/>
                    <a:gd name="T17" fmla="*/ 756 w 756"/>
                    <a:gd name="T18" fmla="*/ 2184 h 21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6" h="2184">
                      <a:moveTo>
                        <a:pt x="756" y="0"/>
                      </a:moveTo>
                      <a:lnTo>
                        <a:pt x="138" y="2184"/>
                      </a:lnTo>
                      <a:lnTo>
                        <a:pt x="0" y="2148"/>
                      </a:lnTo>
                      <a:lnTo>
                        <a:pt x="606" y="78"/>
                      </a:lnTo>
                      <a:lnTo>
                        <a:pt x="756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98" name="Freeform 1122">
                  <a:extLst>
                    <a:ext uri="{FF2B5EF4-FFF2-40B4-BE49-F238E27FC236}">
                      <a16:creationId xmlns:a16="http://schemas.microsoft.com/office/drawing/2014/main" id="{8898B7ED-5BCF-8C4E-B1AA-B82AD50FD1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96332" y="3569758"/>
                  <a:ext cx="214545" cy="47048"/>
                </a:xfrm>
                <a:custGeom>
                  <a:avLst/>
                  <a:gdLst>
                    <a:gd name="T0" fmla="*/ 35658648 w 2773"/>
                    <a:gd name="T1" fmla="*/ 0 h 738"/>
                    <a:gd name="T2" fmla="*/ 0 w 2773"/>
                    <a:gd name="T3" fmla="*/ 16581742 h 738"/>
                    <a:gd name="T4" fmla="*/ 573357470 w 2773"/>
                    <a:gd name="T5" fmla="*/ 33163485 h 738"/>
                    <a:gd name="T6" fmla="*/ 573357470 w 2773"/>
                    <a:gd name="T7" fmla="*/ 16581742 h 738"/>
                    <a:gd name="T8" fmla="*/ 35658648 w 2773"/>
                    <a:gd name="T9" fmla="*/ 0 h 7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73"/>
                    <a:gd name="T16" fmla="*/ 0 h 738"/>
                    <a:gd name="T17" fmla="*/ 2773 w 2773"/>
                    <a:gd name="T18" fmla="*/ 738 h 7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73" h="738">
                      <a:moveTo>
                        <a:pt x="33" y="0"/>
                      </a:moveTo>
                      <a:lnTo>
                        <a:pt x="0" y="99"/>
                      </a:lnTo>
                      <a:lnTo>
                        <a:pt x="2436" y="738"/>
                      </a:lnTo>
                      <a:cubicBezTo>
                        <a:pt x="2499" y="501"/>
                        <a:pt x="2773" y="727"/>
                        <a:pt x="2373" y="603"/>
                      </a:cubicBezTo>
                      <a:lnTo>
                        <a:pt x="33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CC"/>
                    </a:gs>
                    <a:gs pos="100000">
                      <a:schemeClr val="bg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99" name="Freeform 1123">
                  <a:extLst>
                    <a:ext uri="{FF2B5EF4-FFF2-40B4-BE49-F238E27FC236}">
                      <a16:creationId xmlns:a16="http://schemas.microsoft.com/office/drawing/2014/main" id="{5A7F91EF-AD6B-D64E-B73E-C762D73A7A3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83165" y="3477902"/>
                  <a:ext cx="54786" cy="139965"/>
                </a:xfrm>
                <a:custGeom>
                  <a:avLst/>
                  <a:gdLst>
                    <a:gd name="T0" fmla="*/ 656550006 w 637"/>
                    <a:gd name="T1" fmla="*/ 0 h 1659"/>
                    <a:gd name="T2" fmla="*/ 656550006 w 637"/>
                    <a:gd name="T3" fmla="*/ 0 h 1659"/>
                    <a:gd name="T4" fmla="*/ 54716163 w 637"/>
                    <a:gd name="T5" fmla="*/ 2147483646 h 1659"/>
                    <a:gd name="T6" fmla="*/ 0 w 637"/>
                    <a:gd name="T7" fmla="*/ 2147483646 h 1659"/>
                    <a:gd name="T8" fmla="*/ 656550006 w 637"/>
                    <a:gd name="T9" fmla="*/ 0 h 165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7"/>
                    <a:gd name="T16" fmla="*/ 0 h 1659"/>
                    <a:gd name="T17" fmla="*/ 637 w 637"/>
                    <a:gd name="T18" fmla="*/ 1659 h 165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7" h="1659">
                      <a:moveTo>
                        <a:pt x="615" y="0"/>
                      </a:moveTo>
                      <a:lnTo>
                        <a:pt x="637" y="0"/>
                      </a:lnTo>
                      <a:lnTo>
                        <a:pt x="68" y="1659"/>
                      </a:lnTo>
                      <a:lnTo>
                        <a:pt x="0" y="1647"/>
                      </a:lnTo>
                      <a:lnTo>
                        <a:pt x="615" y="0"/>
                      </a:lnTo>
                      <a:close/>
                    </a:path>
                  </a:pathLst>
                </a:custGeom>
                <a:solidFill>
                  <a:srgbClr val="4D4D4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0" name="Freeform 1124">
                  <a:extLst>
                    <a:ext uri="{FF2B5EF4-FFF2-40B4-BE49-F238E27FC236}">
                      <a16:creationId xmlns:a16="http://schemas.microsoft.com/office/drawing/2014/main" id="{BBB1B153-2E6F-7246-9B11-B68D01DF60E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96588" y="3576007"/>
                  <a:ext cx="190792" cy="46458"/>
                </a:xfrm>
                <a:custGeom>
                  <a:avLst/>
                  <a:gdLst>
                    <a:gd name="T0" fmla="*/ 0 w 2216"/>
                    <a:gd name="T1" fmla="*/ 0 h 550"/>
                    <a:gd name="T2" fmla="*/ 54884212 w 2216"/>
                    <a:gd name="T3" fmla="*/ 101852492 h 550"/>
                    <a:gd name="T4" fmla="*/ 2147483646 w 2216"/>
                    <a:gd name="T5" fmla="*/ 1017940055 h 550"/>
                    <a:gd name="T6" fmla="*/ 2147483646 w 2216"/>
                    <a:gd name="T7" fmla="*/ 865464562 h 550"/>
                    <a:gd name="T8" fmla="*/ 0 w 2216"/>
                    <a:gd name="T9" fmla="*/ 0 h 5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16"/>
                    <a:gd name="T16" fmla="*/ 0 h 550"/>
                    <a:gd name="T17" fmla="*/ 2216 w 2216"/>
                    <a:gd name="T18" fmla="*/ 550 h 5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16" h="550">
                      <a:moveTo>
                        <a:pt x="0" y="0"/>
                      </a:moveTo>
                      <a:lnTo>
                        <a:pt x="9" y="57"/>
                      </a:lnTo>
                      <a:lnTo>
                        <a:pt x="2164" y="550"/>
                      </a:lnTo>
                      <a:lnTo>
                        <a:pt x="2216" y="4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grpSp>
              <p:nvGrpSpPr>
                <p:cNvPr id="101" name="Group 1125">
                  <a:extLst>
                    <a:ext uri="{FF2B5EF4-FFF2-40B4-BE49-F238E27FC236}">
                      <a16:creationId xmlns:a16="http://schemas.microsoft.com/office/drawing/2014/main" id="{57060979-075D-9D4D-B12E-DA0CCD4C6B8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593395" y="3625649"/>
                  <a:ext cx="64747" cy="27592"/>
                  <a:chOff x="1740" y="2642"/>
                  <a:chExt cx="752" cy="327"/>
                </a:xfrm>
              </p:grpSpPr>
              <p:sp>
                <p:nvSpPr>
                  <p:cNvPr id="140" name="Freeform 1126">
                    <a:extLst>
                      <a:ext uri="{FF2B5EF4-FFF2-40B4-BE49-F238E27FC236}">
                        <a16:creationId xmlns:a16="http://schemas.microsoft.com/office/drawing/2014/main" id="{8DFFF656-1361-C546-8336-177F79E4691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40" y="2642"/>
                    <a:ext cx="752" cy="327"/>
                  </a:xfrm>
                  <a:custGeom>
                    <a:avLst/>
                    <a:gdLst>
                      <a:gd name="T0" fmla="*/ 293 w 752"/>
                      <a:gd name="T1" fmla="*/ 0 h 327"/>
                      <a:gd name="T2" fmla="*/ 752 w 752"/>
                      <a:gd name="T3" fmla="*/ 124 h 327"/>
                      <a:gd name="T4" fmla="*/ 470 w 752"/>
                      <a:gd name="T5" fmla="*/ 327 h 327"/>
                      <a:gd name="T6" fmla="*/ 0 w 752"/>
                      <a:gd name="T7" fmla="*/ 183 h 327"/>
                      <a:gd name="T8" fmla="*/ 293 w 752"/>
                      <a:gd name="T9" fmla="*/ 0 h 32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52"/>
                      <a:gd name="T16" fmla="*/ 0 h 327"/>
                      <a:gd name="T17" fmla="*/ 752 w 752"/>
                      <a:gd name="T18" fmla="*/ 327 h 32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52" h="327">
                        <a:moveTo>
                          <a:pt x="293" y="0"/>
                        </a:moveTo>
                        <a:lnTo>
                          <a:pt x="752" y="124"/>
                        </a:lnTo>
                        <a:lnTo>
                          <a:pt x="470" y="327"/>
                        </a:lnTo>
                        <a:lnTo>
                          <a:pt x="0" y="183"/>
                        </a:lnTo>
                        <a:lnTo>
                          <a:pt x="293" y="0"/>
                        </a:lnTo>
                        <a:close/>
                      </a:path>
                    </a:pathLst>
                  </a:custGeom>
                  <a:solidFill>
                    <a:srgbClr val="0000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41" name="Freeform 1127">
                    <a:extLst>
                      <a:ext uri="{FF2B5EF4-FFF2-40B4-BE49-F238E27FC236}">
                        <a16:creationId xmlns:a16="http://schemas.microsoft.com/office/drawing/2014/main" id="{60C6C6B3-72DE-664B-B4DE-3C04B0C5BFE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54" y="2649"/>
                    <a:ext cx="726" cy="311"/>
                  </a:xfrm>
                  <a:custGeom>
                    <a:avLst/>
                    <a:gdLst>
                      <a:gd name="T0" fmla="*/ 282 w 726"/>
                      <a:gd name="T1" fmla="*/ 0 h 311"/>
                      <a:gd name="T2" fmla="*/ 726 w 726"/>
                      <a:gd name="T3" fmla="*/ 119 h 311"/>
                      <a:gd name="T4" fmla="*/ 457 w 726"/>
                      <a:gd name="T5" fmla="*/ 311 h 311"/>
                      <a:gd name="T6" fmla="*/ 0 w 726"/>
                      <a:gd name="T7" fmla="*/ 173 h 311"/>
                      <a:gd name="T8" fmla="*/ 282 w 726"/>
                      <a:gd name="T9" fmla="*/ 0 h 311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26"/>
                      <a:gd name="T16" fmla="*/ 0 h 311"/>
                      <a:gd name="T17" fmla="*/ 726 w 726"/>
                      <a:gd name="T18" fmla="*/ 311 h 311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26" h="311">
                        <a:moveTo>
                          <a:pt x="282" y="0"/>
                        </a:moveTo>
                        <a:lnTo>
                          <a:pt x="726" y="119"/>
                        </a:lnTo>
                        <a:lnTo>
                          <a:pt x="457" y="311"/>
                        </a:lnTo>
                        <a:lnTo>
                          <a:pt x="0" y="173"/>
                        </a:lnTo>
                        <a:lnTo>
                          <a:pt x="282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4D4D4D"/>
                      </a:gs>
                      <a:gs pos="100000">
                        <a:srgbClr val="DDDDDD"/>
                      </a:gs>
                    </a:gsLst>
                    <a:lin ang="189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42" name="Freeform 1128">
                    <a:extLst>
                      <a:ext uri="{FF2B5EF4-FFF2-40B4-BE49-F238E27FC236}">
                        <a16:creationId xmlns:a16="http://schemas.microsoft.com/office/drawing/2014/main" id="{0D48292A-917D-D046-A974-043CEE5A414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08" y="2770"/>
                    <a:ext cx="258" cy="100"/>
                  </a:xfrm>
                  <a:custGeom>
                    <a:avLst/>
                    <a:gdLst>
                      <a:gd name="T0" fmla="*/ 0 w 258"/>
                      <a:gd name="T1" fmla="*/ 44 h 100"/>
                      <a:gd name="T2" fmla="*/ 75 w 258"/>
                      <a:gd name="T3" fmla="*/ 0 h 100"/>
                      <a:gd name="T4" fmla="*/ 258 w 258"/>
                      <a:gd name="T5" fmla="*/ 50 h 100"/>
                      <a:gd name="T6" fmla="*/ 183 w 258"/>
                      <a:gd name="T7" fmla="*/ 100 h 100"/>
                      <a:gd name="T8" fmla="*/ 0 w 258"/>
                      <a:gd name="T9" fmla="*/ 44 h 10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58"/>
                      <a:gd name="T16" fmla="*/ 0 h 100"/>
                      <a:gd name="T17" fmla="*/ 258 w 258"/>
                      <a:gd name="T18" fmla="*/ 100 h 10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58" h="100">
                        <a:moveTo>
                          <a:pt x="0" y="44"/>
                        </a:moveTo>
                        <a:lnTo>
                          <a:pt x="75" y="0"/>
                        </a:lnTo>
                        <a:lnTo>
                          <a:pt x="258" y="50"/>
                        </a:lnTo>
                        <a:lnTo>
                          <a:pt x="183" y="100"/>
                        </a:lnTo>
                        <a:lnTo>
                          <a:pt x="0" y="44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43" name="Freeform 1129">
                    <a:extLst>
                      <a:ext uri="{FF2B5EF4-FFF2-40B4-BE49-F238E27FC236}">
                        <a16:creationId xmlns:a16="http://schemas.microsoft.com/office/drawing/2014/main" id="{DB6BAAEB-BADD-0A4F-8A9D-D72AFCA99A5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99" y="2816"/>
                    <a:ext cx="194" cy="63"/>
                  </a:xfrm>
                  <a:custGeom>
                    <a:avLst/>
                    <a:gdLst>
                      <a:gd name="T0" fmla="*/ 12 w 194"/>
                      <a:gd name="T1" fmla="*/ 0 h 63"/>
                      <a:gd name="T2" fmla="*/ 194 w 194"/>
                      <a:gd name="T3" fmla="*/ 53 h 63"/>
                      <a:gd name="T4" fmla="*/ 180 w 194"/>
                      <a:gd name="T5" fmla="*/ 63 h 63"/>
                      <a:gd name="T6" fmla="*/ 0 w 194"/>
                      <a:gd name="T7" fmla="*/ 9 h 63"/>
                      <a:gd name="T8" fmla="*/ 12 w 194"/>
                      <a:gd name="T9" fmla="*/ 0 h 6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94"/>
                      <a:gd name="T16" fmla="*/ 0 h 63"/>
                      <a:gd name="T17" fmla="*/ 194 w 194"/>
                      <a:gd name="T18" fmla="*/ 63 h 6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94" h="63">
                        <a:moveTo>
                          <a:pt x="12" y="0"/>
                        </a:moveTo>
                        <a:lnTo>
                          <a:pt x="194" y="53"/>
                        </a:lnTo>
                        <a:lnTo>
                          <a:pt x="180" y="63"/>
                        </a:lnTo>
                        <a:lnTo>
                          <a:pt x="0" y="9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0000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44" name="Freeform 1130">
                    <a:extLst>
                      <a:ext uri="{FF2B5EF4-FFF2-40B4-BE49-F238E27FC236}">
                        <a16:creationId xmlns:a16="http://schemas.microsoft.com/office/drawing/2014/main" id="{05D5969F-F3B9-414D-975E-A6700098F2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20" y="2834"/>
                    <a:ext cx="258" cy="102"/>
                  </a:xfrm>
                  <a:custGeom>
                    <a:avLst/>
                    <a:gdLst>
                      <a:gd name="T0" fmla="*/ 0 w 258"/>
                      <a:gd name="T1" fmla="*/ 46 h 102"/>
                      <a:gd name="T2" fmla="*/ 71 w 258"/>
                      <a:gd name="T3" fmla="*/ 0 h 102"/>
                      <a:gd name="T4" fmla="*/ 258 w 258"/>
                      <a:gd name="T5" fmla="*/ 52 h 102"/>
                      <a:gd name="T6" fmla="*/ 183 w 258"/>
                      <a:gd name="T7" fmla="*/ 102 h 102"/>
                      <a:gd name="T8" fmla="*/ 0 w 258"/>
                      <a:gd name="T9" fmla="*/ 46 h 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58"/>
                      <a:gd name="T16" fmla="*/ 0 h 102"/>
                      <a:gd name="T17" fmla="*/ 258 w 258"/>
                      <a:gd name="T18" fmla="*/ 102 h 10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58" h="102">
                        <a:moveTo>
                          <a:pt x="0" y="46"/>
                        </a:moveTo>
                        <a:lnTo>
                          <a:pt x="71" y="0"/>
                        </a:lnTo>
                        <a:lnTo>
                          <a:pt x="258" y="52"/>
                        </a:lnTo>
                        <a:lnTo>
                          <a:pt x="183" y="102"/>
                        </a:lnTo>
                        <a:lnTo>
                          <a:pt x="0" y="46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45" name="Freeform 1131">
                    <a:extLst>
                      <a:ext uri="{FF2B5EF4-FFF2-40B4-BE49-F238E27FC236}">
                        <a16:creationId xmlns:a16="http://schemas.microsoft.com/office/drawing/2014/main" id="{41BB174D-6019-384D-A5AC-1B4D92D938B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11" y="2882"/>
                    <a:ext cx="194" cy="63"/>
                  </a:xfrm>
                  <a:custGeom>
                    <a:avLst/>
                    <a:gdLst>
                      <a:gd name="T0" fmla="*/ 12 w 194"/>
                      <a:gd name="T1" fmla="*/ 0 h 63"/>
                      <a:gd name="T2" fmla="*/ 194 w 194"/>
                      <a:gd name="T3" fmla="*/ 53 h 63"/>
                      <a:gd name="T4" fmla="*/ 180 w 194"/>
                      <a:gd name="T5" fmla="*/ 63 h 63"/>
                      <a:gd name="T6" fmla="*/ 0 w 194"/>
                      <a:gd name="T7" fmla="*/ 9 h 63"/>
                      <a:gd name="T8" fmla="*/ 12 w 194"/>
                      <a:gd name="T9" fmla="*/ 0 h 6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94"/>
                      <a:gd name="T16" fmla="*/ 0 h 63"/>
                      <a:gd name="T17" fmla="*/ 194 w 194"/>
                      <a:gd name="T18" fmla="*/ 63 h 6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94" h="63">
                        <a:moveTo>
                          <a:pt x="12" y="0"/>
                        </a:moveTo>
                        <a:lnTo>
                          <a:pt x="194" y="53"/>
                        </a:lnTo>
                        <a:lnTo>
                          <a:pt x="180" y="63"/>
                        </a:lnTo>
                        <a:lnTo>
                          <a:pt x="0" y="9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0000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02" name="Freeform 1132">
                  <a:extLst>
                    <a:ext uri="{FF2B5EF4-FFF2-40B4-BE49-F238E27FC236}">
                      <a16:creationId xmlns:a16="http://schemas.microsoft.com/office/drawing/2014/main" id="{F8739864-4836-E447-8FC8-5886923FF49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04243" y="3629776"/>
                  <a:ext cx="78411" cy="60608"/>
                </a:xfrm>
                <a:custGeom>
                  <a:avLst/>
                  <a:gdLst>
                    <a:gd name="T0" fmla="*/ 39250883 w 990"/>
                    <a:gd name="T1" fmla="*/ 342828616 h 792"/>
                    <a:gd name="T2" fmla="*/ 354255671 w 990"/>
                    <a:gd name="T3" fmla="*/ 0 h 792"/>
                    <a:gd name="T4" fmla="*/ 354255671 w 990"/>
                    <a:gd name="T5" fmla="*/ 34504242 h 792"/>
                    <a:gd name="T6" fmla="*/ 0 w 990"/>
                    <a:gd name="T7" fmla="*/ 342828616 h 792"/>
                    <a:gd name="T8" fmla="*/ 39250883 w 990"/>
                    <a:gd name="T9" fmla="*/ 342828616 h 79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90"/>
                    <a:gd name="T16" fmla="*/ 0 h 792"/>
                    <a:gd name="T17" fmla="*/ 990 w 990"/>
                    <a:gd name="T18" fmla="*/ 792 h 79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90" h="792">
                      <a:moveTo>
                        <a:pt x="3" y="738"/>
                      </a:moveTo>
                      <a:lnTo>
                        <a:pt x="990" y="0"/>
                      </a:lnTo>
                      <a:lnTo>
                        <a:pt x="987" y="60"/>
                      </a:lnTo>
                      <a:lnTo>
                        <a:pt x="0" y="792"/>
                      </a:lnTo>
                      <a:lnTo>
                        <a:pt x="3" y="738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3" name="Freeform 1133">
                  <a:extLst>
                    <a:ext uri="{FF2B5EF4-FFF2-40B4-BE49-F238E27FC236}">
                      <a16:creationId xmlns:a16="http://schemas.microsoft.com/office/drawing/2014/main" id="{C59CADF3-CD09-FB48-A672-C2C50B66CE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4129" y="3634611"/>
                  <a:ext cx="200625" cy="55302"/>
                </a:xfrm>
                <a:custGeom>
                  <a:avLst/>
                  <a:gdLst>
                    <a:gd name="T0" fmla="*/ 39302216 w 2532"/>
                    <a:gd name="T1" fmla="*/ 0 h 723"/>
                    <a:gd name="T2" fmla="*/ 39302216 w 2532"/>
                    <a:gd name="T3" fmla="*/ 0 h 723"/>
                    <a:gd name="T4" fmla="*/ 867084690 w 2532"/>
                    <a:gd name="T5" fmla="*/ 307891170 h 723"/>
                    <a:gd name="T6" fmla="*/ 867084690 w 2532"/>
                    <a:gd name="T7" fmla="*/ 342351506 h 723"/>
                    <a:gd name="T8" fmla="*/ 0 w 2532"/>
                    <a:gd name="T9" fmla="*/ 34009889 h 723"/>
                    <a:gd name="T10" fmla="*/ 39302216 w 2532"/>
                    <a:gd name="T11" fmla="*/ 0 h 72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532"/>
                    <a:gd name="T19" fmla="*/ 0 h 723"/>
                    <a:gd name="T20" fmla="*/ 2532 w 2532"/>
                    <a:gd name="T21" fmla="*/ 723 h 72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532" h="723">
                      <a:moveTo>
                        <a:pt x="6" y="0"/>
                      </a:moveTo>
                      <a:cubicBezTo>
                        <a:pt x="16" y="0"/>
                        <a:pt x="26" y="0"/>
                        <a:pt x="36" y="0"/>
                      </a:cubicBezTo>
                      <a:lnTo>
                        <a:pt x="2532" y="678"/>
                      </a:lnTo>
                      <a:lnTo>
                        <a:pt x="2529" y="723"/>
                      </a:lnTo>
                      <a:lnTo>
                        <a:pt x="0" y="24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" name="Freeform 1134">
                  <a:extLst>
                    <a:ext uri="{FF2B5EF4-FFF2-40B4-BE49-F238E27FC236}">
                      <a16:creationId xmlns:a16="http://schemas.microsoft.com/office/drawing/2014/main" id="{628AB6FD-35F6-0345-BD13-22EAAF9EC27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4257" y="3624470"/>
                  <a:ext cx="2171" cy="11202"/>
                </a:xfrm>
                <a:custGeom>
                  <a:avLst/>
                  <a:gdLst>
                    <a:gd name="T0" fmla="*/ 48903362 w 26"/>
                    <a:gd name="T1" fmla="*/ 33634500 h 147"/>
                    <a:gd name="T2" fmla="*/ 48903362 w 26"/>
                    <a:gd name="T3" fmla="*/ 67263209 h 147"/>
                    <a:gd name="T4" fmla="*/ 0 w 26"/>
                    <a:gd name="T5" fmla="*/ 67263209 h 147"/>
                    <a:gd name="T6" fmla="*/ 48903362 w 26"/>
                    <a:gd name="T7" fmla="*/ 0 h 147"/>
                    <a:gd name="T8" fmla="*/ 48903362 w 26"/>
                    <a:gd name="T9" fmla="*/ 33634500 h 14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147"/>
                    <a:gd name="T17" fmla="*/ 26 w 26"/>
                    <a:gd name="T18" fmla="*/ 147 h 14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147">
                      <a:moveTo>
                        <a:pt x="26" y="10"/>
                      </a:moveTo>
                      <a:lnTo>
                        <a:pt x="23" y="147"/>
                      </a:lnTo>
                      <a:lnTo>
                        <a:pt x="0" y="144"/>
                      </a:lnTo>
                      <a:lnTo>
                        <a:pt x="3" y="0"/>
                      </a:lnTo>
                      <a:lnTo>
                        <a:pt x="26" y="1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5" name="Freeform 1135">
                  <a:extLst>
                    <a:ext uri="{FF2B5EF4-FFF2-40B4-BE49-F238E27FC236}">
                      <a16:creationId xmlns:a16="http://schemas.microsoft.com/office/drawing/2014/main" id="{76529D44-B4FD-DE4D-812E-E461A0FCCA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4384" y="3578837"/>
                  <a:ext cx="93225" cy="46340"/>
                </a:xfrm>
                <a:custGeom>
                  <a:avLst/>
                  <a:gdLst>
                    <a:gd name="T0" fmla="*/ 395043791 w 1176"/>
                    <a:gd name="T1" fmla="*/ 0 h 606"/>
                    <a:gd name="T2" fmla="*/ 0 w 1176"/>
                    <a:gd name="T3" fmla="*/ 273654982 h 606"/>
                    <a:gd name="T4" fmla="*/ 39357994 w 1176"/>
                    <a:gd name="T5" fmla="*/ 273654982 h 606"/>
                    <a:gd name="T6" fmla="*/ 395043791 w 1176"/>
                    <a:gd name="T7" fmla="*/ 33985420 h 606"/>
                    <a:gd name="T8" fmla="*/ 395043791 w 1176"/>
                    <a:gd name="T9" fmla="*/ 0 h 60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76"/>
                    <a:gd name="T16" fmla="*/ 0 h 606"/>
                    <a:gd name="T17" fmla="*/ 1176 w 1176"/>
                    <a:gd name="T18" fmla="*/ 606 h 60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76" h="606">
                      <a:moveTo>
                        <a:pt x="1170" y="0"/>
                      </a:moveTo>
                      <a:lnTo>
                        <a:pt x="0" y="597"/>
                      </a:lnTo>
                      <a:lnTo>
                        <a:pt x="30" y="606"/>
                      </a:lnTo>
                      <a:lnTo>
                        <a:pt x="1176" y="18"/>
                      </a:lnTo>
                      <a:lnTo>
                        <a:pt x="1170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6" name="Freeform 1136">
                  <a:extLst>
                    <a:ext uri="{FF2B5EF4-FFF2-40B4-BE49-F238E27FC236}">
                      <a16:creationId xmlns:a16="http://schemas.microsoft.com/office/drawing/2014/main" id="{44CD9A89-0E3B-2C40-8436-71B7526BA6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10642" y="3626829"/>
                  <a:ext cx="190281" cy="53180"/>
                </a:xfrm>
                <a:custGeom>
                  <a:avLst/>
                  <a:gdLst>
                    <a:gd name="T0" fmla="*/ 31829833 w 2532"/>
                    <a:gd name="T1" fmla="*/ 0 h 723"/>
                    <a:gd name="T2" fmla="*/ 31829833 w 2532"/>
                    <a:gd name="T3" fmla="*/ 0 h 723"/>
                    <a:gd name="T4" fmla="*/ 382827787 w 2532"/>
                    <a:gd name="T5" fmla="*/ 175498781 h 723"/>
                    <a:gd name="T6" fmla="*/ 382827787 w 2532"/>
                    <a:gd name="T7" fmla="*/ 175498781 h 723"/>
                    <a:gd name="T8" fmla="*/ 0 w 2532"/>
                    <a:gd name="T9" fmla="*/ 29448186 h 723"/>
                    <a:gd name="T10" fmla="*/ 31829833 w 2532"/>
                    <a:gd name="T11" fmla="*/ 0 h 72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532"/>
                    <a:gd name="T19" fmla="*/ 0 h 723"/>
                    <a:gd name="T20" fmla="*/ 2532 w 2532"/>
                    <a:gd name="T21" fmla="*/ 723 h 72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532" h="723">
                      <a:moveTo>
                        <a:pt x="6" y="0"/>
                      </a:moveTo>
                      <a:cubicBezTo>
                        <a:pt x="16" y="0"/>
                        <a:pt x="26" y="0"/>
                        <a:pt x="36" y="0"/>
                      </a:cubicBezTo>
                      <a:lnTo>
                        <a:pt x="2532" y="678"/>
                      </a:lnTo>
                      <a:lnTo>
                        <a:pt x="2529" y="723"/>
                      </a:lnTo>
                      <a:lnTo>
                        <a:pt x="0" y="24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7" name="Freeform 1137">
                  <a:extLst>
                    <a:ext uri="{FF2B5EF4-FFF2-40B4-BE49-F238E27FC236}">
                      <a16:creationId xmlns:a16="http://schemas.microsoft.com/office/drawing/2014/main" id="{92BF681C-02FC-8F49-A2CD-8F3446ECE5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7700668" y="3623055"/>
                  <a:ext cx="77645" cy="55066"/>
                </a:xfrm>
                <a:custGeom>
                  <a:avLst/>
                  <a:gdLst>
                    <a:gd name="T0" fmla="*/ 0 w 2532"/>
                    <a:gd name="T1" fmla="*/ 0 h 723"/>
                    <a:gd name="T2" fmla="*/ 0 w 2532"/>
                    <a:gd name="T3" fmla="*/ 0 h 723"/>
                    <a:gd name="T4" fmla="*/ 0 w 2532"/>
                    <a:gd name="T5" fmla="*/ 302641137 h 723"/>
                    <a:gd name="T6" fmla="*/ 0 w 2532"/>
                    <a:gd name="T7" fmla="*/ 302641137 h 723"/>
                    <a:gd name="T8" fmla="*/ 0 w 2532"/>
                    <a:gd name="T9" fmla="*/ 33575256 h 723"/>
                    <a:gd name="T10" fmla="*/ 0 w 2532"/>
                    <a:gd name="T11" fmla="*/ 0 h 72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532"/>
                    <a:gd name="T19" fmla="*/ 0 h 723"/>
                    <a:gd name="T20" fmla="*/ 2532 w 2532"/>
                    <a:gd name="T21" fmla="*/ 723 h 72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532" h="723">
                      <a:moveTo>
                        <a:pt x="6" y="0"/>
                      </a:moveTo>
                      <a:cubicBezTo>
                        <a:pt x="16" y="0"/>
                        <a:pt x="26" y="0"/>
                        <a:pt x="36" y="0"/>
                      </a:cubicBezTo>
                      <a:lnTo>
                        <a:pt x="2532" y="678"/>
                      </a:lnTo>
                      <a:lnTo>
                        <a:pt x="2529" y="723"/>
                      </a:lnTo>
                      <a:lnTo>
                        <a:pt x="0" y="24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08" name="Group 1139">
                <a:extLst>
                  <a:ext uri="{FF2B5EF4-FFF2-40B4-BE49-F238E27FC236}">
                    <a16:creationId xmlns:a16="http://schemas.microsoft.com/office/drawing/2014/main" id="{904B7C12-C509-8641-BB63-56DEDB95F95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7985622" y="3537823"/>
                <a:ext cx="359261" cy="342045"/>
                <a:chOff x="2839" y="3501"/>
                <a:chExt cx="755" cy="803"/>
              </a:xfrm>
            </p:grpSpPr>
            <p:pic>
              <p:nvPicPr>
                <p:cNvPr id="138" name="Picture 1140" descr="desktop_computer_stylized_medium">
                  <a:extLst>
                    <a:ext uri="{FF2B5EF4-FFF2-40B4-BE49-F238E27FC236}">
                      <a16:creationId xmlns:a16="http://schemas.microsoft.com/office/drawing/2014/main" id="{BDC7F552-21C9-C942-90FF-0162099A3D5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39" y="3501"/>
                  <a:ext cx="755" cy="8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39" name="Freeform 1141">
                  <a:extLst>
                    <a:ext uri="{FF2B5EF4-FFF2-40B4-BE49-F238E27FC236}">
                      <a16:creationId xmlns:a16="http://schemas.microsoft.com/office/drawing/2014/main" id="{654B43BA-608E-5D4D-B11B-71762CFBEED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6" y="3578"/>
                  <a:ext cx="356" cy="368"/>
                </a:xfrm>
                <a:custGeom>
                  <a:avLst/>
                  <a:gdLst>
                    <a:gd name="T0" fmla="*/ 0 w 356"/>
                    <a:gd name="T1" fmla="*/ 0 h 368"/>
                    <a:gd name="T2" fmla="*/ 300 w 356"/>
                    <a:gd name="T3" fmla="*/ 14 h 368"/>
                    <a:gd name="T4" fmla="*/ 356 w 356"/>
                    <a:gd name="T5" fmla="*/ 294 h 368"/>
                    <a:gd name="T6" fmla="*/ 78 w 356"/>
                    <a:gd name="T7" fmla="*/ 368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694" name="Group 693">
                <a:extLst>
                  <a:ext uri="{FF2B5EF4-FFF2-40B4-BE49-F238E27FC236}">
                    <a16:creationId xmlns:a16="http://schemas.microsoft.com/office/drawing/2014/main" id="{14715B6C-9A50-FE4B-A8D2-1E669BF891E3}"/>
                  </a:ext>
                </a:extLst>
              </p:cNvPr>
              <p:cNvGrpSpPr/>
              <p:nvPr/>
            </p:nvGrpSpPr>
            <p:grpSpPr>
              <a:xfrm>
                <a:off x="7797061" y="3296104"/>
                <a:ext cx="347997" cy="396620"/>
                <a:chOff x="7797061" y="3296104"/>
                <a:chExt cx="347997" cy="396620"/>
              </a:xfrm>
            </p:grpSpPr>
            <p:pic>
              <p:nvPicPr>
                <p:cNvPr id="113" name="Picture 571" descr="fridge2.png">
                  <a:extLst>
                    <a:ext uri="{FF2B5EF4-FFF2-40B4-BE49-F238E27FC236}">
                      <a16:creationId xmlns:a16="http://schemas.microsoft.com/office/drawing/2014/main" id="{29DD0F98-F93B-0145-A925-F4125ED490D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896825" y="3355697"/>
                  <a:ext cx="189578" cy="3370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14" name="Picture 1115" descr="antenna_stylized">
                  <a:extLst>
                    <a:ext uri="{FF2B5EF4-FFF2-40B4-BE49-F238E27FC236}">
                      <a16:creationId xmlns:a16="http://schemas.microsoft.com/office/drawing/2014/main" id="{C1A64F68-4D16-AE4F-AB60-09D2C0CF0E2C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797061" y="3296104"/>
                  <a:ext cx="347997" cy="1675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grpSp>
          <p:nvGrpSpPr>
            <p:cNvPr id="795" name="Group 794">
              <a:extLst>
                <a:ext uri="{FF2B5EF4-FFF2-40B4-BE49-F238E27FC236}">
                  <a16:creationId xmlns:a16="http://schemas.microsoft.com/office/drawing/2014/main" id="{AF73DE4B-526E-9C4F-9242-9BC0D43F8CBA}"/>
                </a:ext>
              </a:extLst>
            </p:cNvPr>
            <p:cNvGrpSpPr/>
            <p:nvPr/>
          </p:nvGrpSpPr>
          <p:grpSpPr>
            <a:xfrm>
              <a:off x="11058573" y="3399165"/>
              <a:ext cx="518448" cy="1212242"/>
              <a:chOff x="11058573" y="3399165"/>
              <a:chExt cx="518448" cy="1212242"/>
            </a:xfrm>
          </p:grpSpPr>
          <p:grpSp>
            <p:nvGrpSpPr>
              <p:cNvPr id="375" name="Group 374">
                <a:extLst>
                  <a:ext uri="{FF2B5EF4-FFF2-40B4-BE49-F238E27FC236}">
                    <a16:creationId xmlns:a16="http://schemas.microsoft.com/office/drawing/2014/main" id="{433FEDDB-405E-DB4E-815F-55EE9E62EF1A}"/>
                  </a:ext>
                </a:extLst>
              </p:cNvPr>
              <p:cNvGrpSpPr/>
              <p:nvPr/>
            </p:nvGrpSpPr>
            <p:grpSpPr>
              <a:xfrm>
                <a:off x="11087182" y="4159591"/>
                <a:ext cx="489839" cy="451816"/>
                <a:chOff x="5103720" y="2693365"/>
                <a:chExt cx="611650" cy="414788"/>
              </a:xfrm>
            </p:grpSpPr>
            <p:cxnSp>
              <p:nvCxnSpPr>
                <p:cNvPr id="376" name="Straight Connector 375">
                  <a:extLst>
                    <a:ext uri="{FF2B5EF4-FFF2-40B4-BE49-F238E27FC236}">
                      <a16:creationId xmlns:a16="http://schemas.microsoft.com/office/drawing/2014/main" id="{1D164102-BE0D-AF40-9A7B-7F2B261B2C20}"/>
                    </a:ext>
                  </a:extLst>
                </p:cNvPr>
                <p:cNvCxnSpPr/>
                <p:nvPr/>
              </p:nvCxnSpPr>
              <p:spPr>
                <a:xfrm>
                  <a:off x="5103720" y="2914214"/>
                  <a:ext cx="232559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78" name="Group 377">
                  <a:extLst>
                    <a:ext uri="{FF2B5EF4-FFF2-40B4-BE49-F238E27FC236}">
                      <a16:creationId xmlns:a16="http://schemas.microsoft.com/office/drawing/2014/main" id="{9018E7EF-EB96-424D-962A-FEB80B43946F}"/>
                    </a:ext>
                  </a:extLst>
                </p:cNvPr>
                <p:cNvGrpSpPr/>
                <p:nvPr/>
              </p:nvGrpSpPr>
              <p:grpSpPr>
                <a:xfrm>
                  <a:off x="5275406" y="2693365"/>
                  <a:ext cx="439964" cy="414788"/>
                  <a:chOff x="5275406" y="2711455"/>
                  <a:chExt cx="452949" cy="405518"/>
                </a:xfrm>
              </p:grpSpPr>
              <p:pic>
                <p:nvPicPr>
                  <p:cNvPr id="379" name="Picture 378" descr="server_rack.png">
                    <a:extLst>
                      <a:ext uri="{FF2B5EF4-FFF2-40B4-BE49-F238E27FC236}">
                        <a16:creationId xmlns:a16="http://schemas.microsoft.com/office/drawing/2014/main" id="{C865CB27-BCE1-654B-9519-9B39D4CB587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537367" y="2770786"/>
                    <a:ext cx="190988" cy="313366"/>
                  </a:xfrm>
                  <a:prstGeom prst="rect">
                    <a:avLst/>
                  </a:prstGeom>
                </p:spPr>
              </p:pic>
              <p:pic>
                <p:nvPicPr>
                  <p:cNvPr id="380" name="Picture 379" descr="server_rack.png">
                    <a:extLst>
                      <a:ext uri="{FF2B5EF4-FFF2-40B4-BE49-F238E27FC236}">
                        <a16:creationId xmlns:a16="http://schemas.microsoft.com/office/drawing/2014/main" id="{41D005B5-0BAE-3E48-A2D4-576E4F7B946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275406" y="2764002"/>
                    <a:ext cx="190988" cy="313366"/>
                  </a:xfrm>
                  <a:prstGeom prst="rect">
                    <a:avLst/>
                  </a:prstGeom>
                </p:spPr>
              </p:pic>
              <p:pic>
                <p:nvPicPr>
                  <p:cNvPr id="381" name="Picture 380" descr="server_rack.png">
                    <a:extLst>
                      <a:ext uri="{FF2B5EF4-FFF2-40B4-BE49-F238E27FC236}">
                        <a16:creationId xmlns:a16="http://schemas.microsoft.com/office/drawing/2014/main" id="{89060F4D-6C40-724C-BD1E-F12A5CA65DE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385676" y="2711455"/>
                    <a:ext cx="247152" cy="405518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392" name="Group 391">
                <a:extLst>
                  <a:ext uri="{FF2B5EF4-FFF2-40B4-BE49-F238E27FC236}">
                    <a16:creationId xmlns:a16="http://schemas.microsoft.com/office/drawing/2014/main" id="{710FDFDB-5658-6346-883B-53F72A0E1C90}"/>
                  </a:ext>
                </a:extLst>
              </p:cNvPr>
              <p:cNvGrpSpPr/>
              <p:nvPr/>
            </p:nvGrpSpPr>
            <p:grpSpPr>
              <a:xfrm>
                <a:off x="11058573" y="3399165"/>
                <a:ext cx="423724" cy="405973"/>
                <a:chOff x="5103720" y="2693365"/>
                <a:chExt cx="611650" cy="414788"/>
              </a:xfrm>
            </p:grpSpPr>
            <p:cxnSp>
              <p:nvCxnSpPr>
                <p:cNvPr id="393" name="Straight Connector 392">
                  <a:extLst>
                    <a:ext uri="{FF2B5EF4-FFF2-40B4-BE49-F238E27FC236}">
                      <a16:creationId xmlns:a16="http://schemas.microsoft.com/office/drawing/2014/main" id="{21121473-8384-8944-A0B5-DD441780262C}"/>
                    </a:ext>
                  </a:extLst>
                </p:cNvPr>
                <p:cNvCxnSpPr/>
                <p:nvPr/>
              </p:nvCxnSpPr>
              <p:spPr>
                <a:xfrm>
                  <a:off x="5103720" y="2914214"/>
                  <a:ext cx="232559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95" name="Group 394">
                  <a:extLst>
                    <a:ext uri="{FF2B5EF4-FFF2-40B4-BE49-F238E27FC236}">
                      <a16:creationId xmlns:a16="http://schemas.microsoft.com/office/drawing/2014/main" id="{11366773-360A-0449-911A-80462659C660}"/>
                    </a:ext>
                  </a:extLst>
                </p:cNvPr>
                <p:cNvGrpSpPr/>
                <p:nvPr/>
              </p:nvGrpSpPr>
              <p:grpSpPr>
                <a:xfrm>
                  <a:off x="5275406" y="2693365"/>
                  <a:ext cx="439964" cy="414788"/>
                  <a:chOff x="5275406" y="2711455"/>
                  <a:chExt cx="452949" cy="405518"/>
                </a:xfrm>
              </p:grpSpPr>
              <p:pic>
                <p:nvPicPr>
                  <p:cNvPr id="396" name="Picture 395" descr="server_rack.png">
                    <a:extLst>
                      <a:ext uri="{FF2B5EF4-FFF2-40B4-BE49-F238E27FC236}">
                        <a16:creationId xmlns:a16="http://schemas.microsoft.com/office/drawing/2014/main" id="{361EFF3D-6A1F-2646-B975-1FACB4284FB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537367" y="2770786"/>
                    <a:ext cx="190988" cy="313366"/>
                  </a:xfrm>
                  <a:prstGeom prst="rect">
                    <a:avLst/>
                  </a:prstGeom>
                </p:spPr>
              </p:pic>
              <p:pic>
                <p:nvPicPr>
                  <p:cNvPr id="397" name="Picture 396" descr="server_rack.png">
                    <a:extLst>
                      <a:ext uri="{FF2B5EF4-FFF2-40B4-BE49-F238E27FC236}">
                        <a16:creationId xmlns:a16="http://schemas.microsoft.com/office/drawing/2014/main" id="{E83F8942-DE11-A747-A5A4-EDFBB17BFC8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275406" y="2764002"/>
                    <a:ext cx="190988" cy="313366"/>
                  </a:xfrm>
                  <a:prstGeom prst="rect">
                    <a:avLst/>
                  </a:prstGeom>
                </p:spPr>
              </p:pic>
              <p:pic>
                <p:nvPicPr>
                  <p:cNvPr id="398" name="Picture 397" descr="server_rack.png">
                    <a:extLst>
                      <a:ext uri="{FF2B5EF4-FFF2-40B4-BE49-F238E27FC236}">
                        <a16:creationId xmlns:a16="http://schemas.microsoft.com/office/drawing/2014/main" id="{300ED1AC-F5EE-3C49-B963-42178C24340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385676" y="2711455"/>
                    <a:ext cx="247152" cy="405518"/>
                  </a:xfrm>
                  <a:prstGeom prst="rect">
                    <a:avLst/>
                  </a:prstGeom>
                </p:spPr>
              </p:pic>
            </p:grpSp>
          </p:grpSp>
        </p:grpSp>
        <p:grpSp>
          <p:nvGrpSpPr>
            <p:cNvPr id="796" name="Group 795">
              <a:extLst>
                <a:ext uri="{FF2B5EF4-FFF2-40B4-BE49-F238E27FC236}">
                  <a16:creationId xmlns:a16="http://schemas.microsoft.com/office/drawing/2014/main" id="{2287FB5D-0F91-9741-8D3A-0A38C2D4142B}"/>
                </a:ext>
              </a:extLst>
            </p:cNvPr>
            <p:cNvGrpSpPr/>
            <p:nvPr/>
          </p:nvGrpSpPr>
          <p:grpSpPr>
            <a:xfrm>
              <a:off x="7767607" y="4870841"/>
              <a:ext cx="2692126" cy="1260456"/>
              <a:chOff x="7767607" y="4870841"/>
              <a:chExt cx="2692126" cy="1260456"/>
            </a:xfrm>
          </p:grpSpPr>
          <p:grpSp>
            <p:nvGrpSpPr>
              <p:cNvPr id="71" name="Group 950">
                <a:extLst>
                  <a:ext uri="{FF2B5EF4-FFF2-40B4-BE49-F238E27FC236}">
                    <a16:creationId xmlns:a16="http://schemas.microsoft.com/office/drawing/2014/main" id="{2B0A745F-DA32-E140-AB36-BC5E1C4E2D4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282541" y="5244631"/>
                <a:ext cx="177192" cy="330833"/>
                <a:chOff x="4140" y="429"/>
                <a:chExt cx="1425" cy="2396"/>
              </a:xfrm>
            </p:grpSpPr>
            <p:sp>
              <p:nvSpPr>
                <p:cNvPr id="207" name="Freeform 951">
                  <a:extLst>
                    <a:ext uri="{FF2B5EF4-FFF2-40B4-BE49-F238E27FC236}">
                      <a16:creationId xmlns:a16="http://schemas.microsoft.com/office/drawing/2014/main" id="{12CB3660-4D63-014F-8CC9-FDFB8140AB8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68" y="433"/>
                  <a:ext cx="283" cy="2286"/>
                </a:xfrm>
                <a:custGeom>
                  <a:avLst/>
                  <a:gdLst>
                    <a:gd name="T0" fmla="*/ 3 w 354"/>
                    <a:gd name="T1" fmla="*/ 0 h 2742"/>
                    <a:gd name="T2" fmla="*/ 15 w 354"/>
                    <a:gd name="T3" fmla="*/ 27 h 2742"/>
                    <a:gd name="T4" fmla="*/ 15 w 354"/>
                    <a:gd name="T5" fmla="*/ 205 h 2742"/>
                    <a:gd name="T6" fmla="*/ 0 w 354"/>
                    <a:gd name="T7" fmla="*/ 215 h 2742"/>
                    <a:gd name="T8" fmla="*/ 3 w 354"/>
                    <a:gd name="T9" fmla="*/ 0 h 27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4"/>
                    <a:gd name="T16" fmla="*/ 0 h 2742"/>
                    <a:gd name="T17" fmla="*/ 354 w 354"/>
                    <a:gd name="T18" fmla="*/ 2742 h 27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4" h="2742">
                      <a:moveTo>
                        <a:pt x="63" y="0"/>
                      </a:moveTo>
                      <a:lnTo>
                        <a:pt x="354" y="339"/>
                      </a:lnTo>
                      <a:lnTo>
                        <a:pt x="346" y="2624"/>
                      </a:lnTo>
                      <a:lnTo>
                        <a:pt x="0" y="2742"/>
                      </a:lnTo>
                      <a:lnTo>
                        <a:pt x="63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08" name="Rectangle 952">
                  <a:extLst>
                    <a:ext uri="{FF2B5EF4-FFF2-40B4-BE49-F238E27FC236}">
                      <a16:creationId xmlns:a16="http://schemas.microsoft.com/office/drawing/2014/main" id="{EFE1382F-B768-3541-8BD1-06AB71BFA8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10" y="429"/>
                  <a:ext cx="1046" cy="2285"/>
                </a:xfrm>
                <a:prstGeom prst="rect">
                  <a:avLst/>
                </a:pr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09" name="Freeform 953">
                  <a:extLst>
                    <a:ext uri="{FF2B5EF4-FFF2-40B4-BE49-F238E27FC236}">
                      <a16:creationId xmlns:a16="http://schemas.microsoft.com/office/drawing/2014/main" id="{FB363E8F-CA06-2449-A66C-B147358943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21" y="570"/>
                  <a:ext cx="169" cy="2115"/>
                </a:xfrm>
                <a:custGeom>
                  <a:avLst/>
                  <a:gdLst>
                    <a:gd name="T0" fmla="*/ 2 w 211"/>
                    <a:gd name="T1" fmla="*/ 0 h 2537"/>
                    <a:gd name="T2" fmla="*/ 9 w 211"/>
                    <a:gd name="T3" fmla="*/ 18 h 2537"/>
                    <a:gd name="T4" fmla="*/ 2 w 211"/>
                    <a:gd name="T5" fmla="*/ 196 h 2537"/>
                    <a:gd name="T6" fmla="*/ 2 w 211"/>
                    <a:gd name="T7" fmla="*/ 0 h 253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1"/>
                    <a:gd name="T13" fmla="*/ 0 h 2537"/>
                    <a:gd name="T14" fmla="*/ 211 w 211"/>
                    <a:gd name="T15" fmla="*/ 2537 h 253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1" h="2537">
                      <a:moveTo>
                        <a:pt x="7" y="0"/>
                      </a:moveTo>
                      <a:cubicBezTo>
                        <a:pt x="7" y="0"/>
                        <a:pt x="57" y="28"/>
                        <a:pt x="211" y="218"/>
                      </a:cubicBezTo>
                      <a:cubicBezTo>
                        <a:pt x="0" y="1229"/>
                        <a:pt x="41" y="2537"/>
                        <a:pt x="7" y="2501"/>
                      </a:cubicBezTo>
                      <a:lnTo>
                        <a:pt x="7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808080"/>
                    </a:gs>
                    <a:gs pos="100000">
                      <a:srgbClr val="F8F8F8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10" name="Freeform 954">
                  <a:extLst>
                    <a:ext uri="{FF2B5EF4-FFF2-40B4-BE49-F238E27FC236}">
                      <a16:creationId xmlns:a16="http://schemas.microsoft.com/office/drawing/2014/main" id="{8A74E36A-A735-7440-A2B1-55846B516D7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84" y="1640"/>
                  <a:ext cx="263" cy="189"/>
                </a:xfrm>
                <a:custGeom>
                  <a:avLst/>
                  <a:gdLst>
                    <a:gd name="T0" fmla="*/ 2 w 328"/>
                    <a:gd name="T1" fmla="*/ 0 h 226"/>
                    <a:gd name="T2" fmla="*/ 14 w 328"/>
                    <a:gd name="T3" fmla="*/ 11 h 226"/>
                    <a:gd name="T4" fmla="*/ 14 w 328"/>
                    <a:gd name="T5" fmla="*/ 19 h 226"/>
                    <a:gd name="T6" fmla="*/ 0 w 328"/>
                    <a:gd name="T7" fmla="*/ 8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8"/>
                    <a:gd name="T16" fmla="*/ 0 h 226"/>
                    <a:gd name="T17" fmla="*/ 328 w 328"/>
                    <a:gd name="T18" fmla="*/ 226 h 2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11" name="Rectangle 955">
                  <a:extLst>
                    <a:ext uri="{FF2B5EF4-FFF2-40B4-BE49-F238E27FC236}">
                      <a16:creationId xmlns:a16="http://schemas.microsoft.com/office/drawing/2014/main" id="{FC433BF5-02C8-F540-AE86-53BF569600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10" y="690"/>
                  <a:ext cx="598" cy="47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grpSp>
              <p:nvGrpSpPr>
                <p:cNvPr id="212" name="Group 956">
                  <a:extLst>
                    <a:ext uri="{FF2B5EF4-FFF2-40B4-BE49-F238E27FC236}">
                      <a16:creationId xmlns:a16="http://schemas.microsoft.com/office/drawing/2014/main" id="{969A0B36-D994-A24C-8329-146363A51CA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49" y="668"/>
                  <a:ext cx="581" cy="145"/>
                  <a:chOff x="614" y="2568"/>
                  <a:chExt cx="725" cy="139"/>
                </a:xfrm>
              </p:grpSpPr>
              <p:sp>
                <p:nvSpPr>
                  <p:cNvPr id="237" name="AutoShape 957">
                    <a:extLst>
                      <a:ext uri="{FF2B5EF4-FFF2-40B4-BE49-F238E27FC236}">
                        <a16:creationId xmlns:a16="http://schemas.microsoft.com/office/drawing/2014/main" id="{75A7B329-681F-2B4A-8470-FC0231FE257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3" y="2566"/>
                    <a:ext cx="721" cy="14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lnSpc>
                        <a:spcPct val="85000"/>
                      </a:lnSpc>
                      <a:spcBef>
                        <a:spcPts val="1675"/>
                      </a:spcBef>
                      <a:buClr>
                        <a:srgbClr val="000090"/>
                      </a:buClr>
                      <a:buSzPct val="100000"/>
                      <a:buFont typeface="Wingdings" panose="05000000000000000000" pitchFamily="2" charset="2"/>
                      <a:buChar char="§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  <a:lvl2pPr marL="742950" indent="-285750">
                      <a:lnSpc>
                        <a:spcPct val="85000"/>
                      </a:lnSpc>
                      <a:spcBef>
                        <a:spcPts val="1438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38" name="AutoShape 958">
                    <a:extLst>
                      <a:ext uri="{FF2B5EF4-FFF2-40B4-BE49-F238E27FC236}">
                        <a16:creationId xmlns:a16="http://schemas.microsoft.com/office/drawing/2014/main" id="{197CEF08-20F4-5741-AC2B-1EBB072FA54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25" y="2581"/>
                    <a:ext cx="696" cy="114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lnSpc>
                        <a:spcPct val="85000"/>
                      </a:lnSpc>
                      <a:spcBef>
                        <a:spcPts val="1675"/>
                      </a:spcBef>
                      <a:buClr>
                        <a:srgbClr val="000090"/>
                      </a:buClr>
                      <a:buSzPct val="100000"/>
                      <a:buFont typeface="Wingdings" panose="05000000000000000000" pitchFamily="2" charset="2"/>
                      <a:buChar char="§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  <a:lvl2pPr marL="742950" indent="-285750">
                      <a:lnSpc>
                        <a:spcPct val="85000"/>
                      </a:lnSpc>
                      <a:spcBef>
                        <a:spcPts val="1438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 dirty="0">
                      <a:latin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13" name="Rectangle 959">
                  <a:extLst>
                    <a:ext uri="{FF2B5EF4-FFF2-40B4-BE49-F238E27FC236}">
                      <a16:creationId xmlns:a16="http://schemas.microsoft.com/office/drawing/2014/main" id="{775AA9F7-199B-ED4C-B422-5E1B766FBA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0" y="1022"/>
                  <a:ext cx="598" cy="47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grpSp>
              <p:nvGrpSpPr>
                <p:cNvPr id="214" name="Group 960">
                  <a:extLst>
                    <a:ext uri="{FF2B5EF4-FFF2-40B4-BE49-F238E27FC236}">
                      <a16:creationId xmlns:a16="http://schemas.microsoft.com/office/drawing/2014/main" id="{4EED0C22-3BA6-E24F-B528-BF018CB34F5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47" y="994"/>
                  <a:ext cx="581" cy="134"/>
                  <a:chOff x="614" y="2568"/>
                  <a:chExt cx="725" cy="139"/>
                </a:xfrm>
              </p:grpSpPr>
              <p:sp>
                <p:nvSpPr>
                  <p:cNvPr id="235" name="AutoShape 961">
                    <a:extLst>
                      <a:ext uri="{FF2B5EF4-FFF2-40B4-BE49-F238E27FC236}">
                        <a16:creationId xmlns:a16="http://schemas.microsoft.com/office/drawing/2014/main" id="{FE30D28F-02DD-D041-8551-45D9D2836EA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5" y="2564"/>
                    <a:ext cx="721" cy="139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lnSpc>
                        <a:spcPct val="85000"/>
                      </a:lnSpc>
                      <a:spcBef>
                        <a:spcPts val="1675"/>
                      </a:spcBef>
                      <a:buClr>
                        <a:srgbClr val="000090"/>
                      </a:buClr>
                      <a:buSzPct val="100000"/>
                      <a:buFont typeface="Wingdings" panose="05000000000000000000" pitchFamily="2" charset="2"/>
                      <a:buChar char="§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  <a:lvl2pPr marL="742950" indent="-285750">
                      <a:lnSpc>
                        <a:spcPct val="85000"/>
                      </a:lnSpc>
                      <a:spcBef>
                        <a:spcPts val="1438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36" name="AutoShape 962">
                    <a:extLst>
                      <a:ext uri="{FF2B5EF4-FFF2-40B4-BE49-F238E27FC236}">
                        <a16:creationId xmlns:a16="http://schemas.microsoft.com/office/drawing/2014/main" id="{92F33680-18D6-7C4A-88C2-46C4FA3D08E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28" y="2581"/>
                    <a:ext cx="696" cy="107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lnSpc>
                        <a:spcPct val="85000"/>
                      </a:lnSpc>
                      <a:spcBef>
                        <a:spcPts val="1675"/>
                      </a:spcBef>
                      <a:buClr>
                        <a:srgbClr val="000090"/>
                      </a:buClr>
                      <a:buSzPct val="100000"/>
                      <a:buFont typeface="Wingdings" panose="05000000000000000000" pitchFamily="2" charset="2"/>
                      <a:buChar char="§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  <a:lvl2pPr marL="742950" indent="-285750">
                      <a:lnSpc>
                        <a:spcPct val="85000"/>
                      </a:lnSpc>
                      <a:spcBef>
                        <a:spcPts val="1438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 dirty="0">
                      <a:latin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15" name="Rectangle 963">
                  <a:extLst>
                    <a:ext uri="{FF2B5EF4-FFF2-40B4-BE49-F238E27FC236}">
                      <a16:creationId xmlns:a16="http://schemas.microsoft.com/office/drawing/2014/main" id="{A0014856-A5F8-544F-98BE-B1D6878A67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0" y="1354"/>
                  <a:ext cx="598" cy="47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16" name="Rectangle 964">
                  <a:extLst>
                    <a:ext uri="{FF2B5EF4-FFF2-40B4-BE49-F238E27FC236}">
                      <a16:creationId xmlns:a16="http://schemas.microsoft.com/office/drawing/2014/main" id="{0E6FC61A-EACA-7D4E-9AA7-C7690D0936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30" y="1655"/>
                  <a:ext cx="598" cy="47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grpSp>
              <p:nvGrpSpPr>
                <p:cNvPr id="217" name="Group 965">
                  <a:extLst>
                    <a:ext uri="{FF2B5EF4-FFF2-40B4-BE49-F238E27FC236}">
                      <a16:creationId xmlns:a16="http://schemas.microsoft.com/office/drawing/2014/main" id="{CF083CE2-2403-FD4E-8F7D-758E7F67FF5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35" y="1627"/>
                  <a:ext cx="582" cy="151"/>
                  <a:chOff x="614" y="2568"/>
                  <a:chExt cx="725" cy="139"/>
                </a:xfrm>
              </p:grpSpPr>
              <p:sp>
                <p:nvSpPr>
                  <p:cNvPr id="233" name="AutoShape 966">
                    <a:extLst>
                      <a:ext uri="{FF2B5EF4-FFF2-40B4-BE49-F238E27FC236}">
                        <a16:creationId xmlns:a16="http://schemas.microsoft.com/office/drawing/2014/main" id="{5ED8E2CD-DB59-0040-9493-378A5D7DF18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8" y="2586"/>
                    <a:ext cx="720" cy="12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lnSpc>
                        <a:spcPct val="85000"/>
                      </a:lnSpc>
                      <a:spcBef>
                        <a:spcPts val="1675"/>
                      </a:spcBef>
                      <a:buClr>
                        <a:srgbClr val="000090"/>
                      </a:buClr>
                      <a:buSzPct val="100000"/>
                      <a:buFont typeface="Wingdings" panose="05000000000000000000" pitchFamily="2" charset="2"/>
                      <a:buChar char="§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  <a:lvl2pPr marL="742950" indent="-285750">
                      <a:lnSpc>
                        <a:spcPct val="85000"/>
                      </a:lnSpc>
                      <a:spcBef>
                        <a:spcPts val="1438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34" name="AutoShape 967">
                    <a:extLst>
                      <a:ext uri="{FF2B5EF4-FFF2-40B4-BE49-F238E27FC236}">
                        <a16:creationId xmlns:a16="http://schemas.microsoft.com/office/drawing/2014/main" id="{F249F021-1652-2041-9D37-82D9ADAF20C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30" y="2586"/>
                    <a:ext cx="695" cy="109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lnSpc>
                        <a:spcPct val="85000"/>
                      </a:lnSpc>
                      <a:spcBef>
                        <a:spcPts val="1675"/>
                      </a:spcBef>
                      <a:buClr>
                        <a:srgbClr val="000090"/>
                      </a:buClr>
                      <a:buSzPct val="100000"/>
                      <a:buFont typeface="Wingdings" panose="05000000000000000000" pitchFamily="2" charset="2"/>
                      <a:buChar char="§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  <a:lvl2pPr marL="742950" indent="-285750">
                      <a:lnSpc>
                        <a:spcPct val="85000"/>
                      </a:lnSpc>
                      <a:spcBef>
                        <a:spcPts val="1438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 dirty="0">
                      <a:latin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18" name="Freeform 968">
                  <a:extLst>
                    <a:ext uri="{FF2B5EF4-FFF2-40B4-BE49-F238E27FC236}">
                      <a16:creationId xmlns:a16="http://schemas.microsoft.com/office/drawing/2014/main" id="{2DA20985-B59E-DD4F-B452-9726DAD28D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88" y="1354"/>
                  <a:ext cx="263" cy="188"/>
                </a:xfrm>
                <a:custGeom>
                  <a:avLst/>
                  <a:gdLst>
                    <a:gd name="T0" fmla="*/ 2 w 328"/>
                    <a:gd name="T1" fmla="*/ 0 h 226"/>
                    <a:gd name="T2" fmla="*/ 14 w 328"/>
                    <a:gd name="T3" fmla="*/ 10 h 226"/>
                    <a:gd name="T4" fmla="*/ 14 w 328"/>
                    <a:gd name="T5" fmla="*/ 17 h 226"/>
                    <a:gd name="T6" fmla="*/ 0 w 328"/>
                    <a:gd name="T7" fmla="*/ 7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8"/>
                    <a:gd name="T16" fmla="*/ 0 h 226"/>
                    <a:gd name="T17" fmla="*/ 328 w 328"/>
                    <a:gd name="T18" fmla="*/ 226 h 2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grpSp>
              <p:nvGrpSpPr>
                <p:cNvPr id="219" name="Group 969">
                  <a:extLst>
                    <a:ext uri="{FF2B5EF4-FFF2-40B4-BE49-F238E27FC236}">
                      <a16:creationId xmlns:a16="http://schemas.microsoft.com/office/drawing/2014/main" id="{68489279-23CF-FB42-9AE3-CAB3A000B96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39" y="1327"/>
                  <a:ext cx="582" cy="139"/>
                  <a:chOff x="614" y="2568"/>
                  <a:chExt cx="725" cy="139"/>
                </a:xfrm>
              </p:grpSpPr>
              <p:sp>
                <p:nvSpPr>
                  <p:cNvPr id="231" name="AutoShape 970">
                    <a:extLst>
                      <a:ext uri="{FF2B5EF4-FFF2-40B4-BE49-F238E27FC236}">
                        <a16:creationId xmlns:a16="http://schemas.microsoft.com/office/drawing/2014/main" id="{12532EDD-6029-FD41-90A0-EB4B9A3B8C3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3" y="2571"/>
                    <a:ext cx="732" cy="13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lnSpc>
                        <a:spcPct val="85000"/>
                      </a:lnSpc>
                      <a:spcBef>
                        <a:spcPts val="1675"/>
                      </a:spcBef>
                      <a:buClr>
                        <a:srgbClr val="000090"/>
                      </a:buClr>
                      <a:buSzPct val="100000"/>
                      <a:buFont typeface="Wingdings" panose="05000000000000000000" pitchFamily="2" charset="2"/>
                      <a:buChar char="§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  <a:lvl2pPr marL="742950" indent="-285750">
                      <a:lnSpc>
                        <a:spcPct val="85000"/>
                      </a:lnSpc>
                      <a:spcBef>
                        <a:spcPts val="1438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32" name="AutoShape 971">
                    <a:extLst>
                      <a:ext uri="{FF2B5EF4-FFF2-40B4-BE49-F238E27FC236}">
                        <a16:creationId xmlns:a16="http://schemas.microsoft.com/office/drawing/2014/main" id="{2ADE9625-767F-5247-8211-3638BECC987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25" y="2587"/>
                    <a:ext cx="720" cy="103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lnSpc>
                        <a:spcPct val="85000"/>
                      </a:lnSpc>
                      <a:spcBef>
                        <a:spcPts val="1675"/>
                      </a:spcBef>
                      <a:buClr>
                        <a:srgbClr val="000090"/>
                      </a:buClr>
                      <a:buSzPct val="100000"/>
                      <a:buFont typeface="Wingdings" panose="05000000000000000000" pitchFamily="2" charset="2"/>
                      <a:buChar char="§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  <a:lvl2pPr marL="742950" indent="-285750">
                      <a:lnSpc>
                        <a:spcPct val="85000"/>
                      </a:lnSpc>
                      <a:spcBef>
                        <a:spcPts val="1438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 dirty="0">
                      <a:latin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20" name="Rectangle 972">
                  <a:extLst>
                    <a:ext uri="{FF2B5EF4-FFF2-40B4-BE49-F238E27FC236}">
                      <a16:creationId xmlns:a16="http://schemas.microsoft.com/office/drawing/2014/main" id="{71E52DA0-9A54-7744-90B9-E438CBE00C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46" y="429"/>
                  <a:ext cx="70" cy="2285"/>
                </a:xfrm>
                <a:prstGeom prst="rect">
                  <a:avLst/>
                </a:prstGeom>
                <a:gradFill rotWithShape="1">
                  <a:gsLst>
                    <a:gs pos="0">
                      <a:srgbClr val="333333"/>
                    </a:gs>
                    <a:gs pos="5000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21" name="Freeform 973">
                  <a:extLst>
                    <a:ext uri="{FF2B5EF4-FFF2-40B4-BE49-F238E27FC236}">
                      <a16:creationId xmlns:a16="http://schemas.microsoft.com/office/drawing/2014/main" id="{D950FAED-4EC6-7B4B-AFA5-CA2701F74D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2" y="1007"/>
                  <a:ext cx="237" cy="213"/>
                </a:xfrm>
                <a:custGeom>
                  <a:avLst/>
                  <a:gdLst>
                    <a:gd name="T0" fmla="*/ 2 w 296"/>
                    <a:gd name="T1" fmla="*/ 0 h 256"/>
                    <a:gd name="T2" fmla="*/ 14 w 296"/>
                    <a:gd name="T3" fmla="*/ 10 h 256"/>
                    <a:gd name="T4" fmla="*/ 14 w 296"/>
                    <a:gd name="T5" fmla="*/ 19 h 256"/>
                    <a:gd name="T6" fmla="*/ 0 w 296"/>
                    <a:gd name="T7" fmla="*/ 7 h 256"/>
                    <a:gd name="T8" fmla="*/ 2 w 296"/>
                    <a:gd name="T9" fmla="*/ 0 h 25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56"/>
                    <a:gd name="T17" fmla="*/ 296 w 296"/>
                    <a:gd name="T18" fmla="*/ 256 h 25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56">
                      <a:moveTo>
                        <a:pt x="4" y="0"/>
                      </a:moveTo>
                      <a:cubicBezTo>
                        <a:pt x="55" y="10"/>
                        <a:pt x="144" y="68"/>
                        <a:pt x="292" y="144"/>
                      </a:cubicBezTo>
                      <a:cubicBezTo>
                        <a:pt x="290" y="178"/>
                        <a:pt x="296" y="188"/>
                        <a:pt x="296" y="256"/>
                      </a:cubicBezTo>
                      <a:cubicBezTo>
                        <a:pt x="296" y="256"/>
                        <a:pt x="160" y="176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22" name="Freeform 974">
                  <a:extLst>
                    <a:ext uri="{FF2B5EF4-FFF2-40B4-BE49-F238E27FC236}">
                      <a16:creationId xmlns:a16="http://schemas.microsoft.com/office/drawing/2014/main" id="{55AF3FE0-BBE4-A74C-A9EF-B8F3AA7A0D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5" y="680"/>
                  <a:ext cx="244" cy="240"/>
                </a:xfrm>
                <a:custGeom>
                  <a:avLst/>
                  <a:gdLst>
                    <a:gd name="T0" fmla="*/ 0 w 304"/>
                    <a:gd name="T1" fmla="*/ 0 h 288"/>
                    <a:gd name="T2" fmla="*/ 14 w 304"/>
                    <a:gd name="T3" fmla="*/ 13 h 288"/>
                    <a:gd name="T4" fmla="*/ 13 w 304"/>
                    <a:gd name="T5" fmla="*/ 23 h 288"/>
                    <a:gd name="T6" fmla="*/ 2 w 304"/>
                    <a:gd name="T7" fmla="*/ 10 h 288"/>
                    <a:gd name="T8" fmla="*/ 0 w 304"/>
                    <a:gd name="T9" fmla="*/ 0 h 2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4"/>
                    <a:gd name="T16" fmla="*/ 0 h 288"/>
                    <a:gd name="T17" fmla="*/ 304 w 304"/>
                    <a:gd name="T18" fmla="*/ 288 h 28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4" h="288">
                      <a:moveTo>
                        <a:pt x="0" y="0"/>
                      </a:moveTo>
                      <a:cubicBezTo>
                        <a:pt x="51" y="10"/>
                        <a:pt x="148" y="76"/>
                        <a:pt x="304" y="164"/>
                      </a:cubicBezTo>
                      <a:cubicBezTo>
                        <a:pt x="302" y="198"/>
                        <a:pt x="284" y="220"/>
                        <a:pt x="284" y="288"/>
                      </a:cubicBezTo>
                      <a:cubicBezTo>
                        <a:pt x="284" y="288"/>
                        <a:pt x="163" y="179"/>
                        <a:pt x="8" y="124"/>
                      </a:cubicBezTo>
                      <a:cubicBezTo>
                        <a:pt x="8" y="72"/>
                        <a:pt x="0" y="17"/>
                        <a:pt x="0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23" name="Oval 975">
                  <a:extLst>
                    <a:ext uri="{FF2B5EF4-FFF2-40B4-BE49-F238E27FC236}">
                      <a16:creationId xmlns:a16="http://schemas.microsoft.com/office/drawing/2014/main" id="{AC808981-49D6-D840-800C-F21BB91061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15" y="2611"/>
                  <a:ext cx="50" cy="95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24" name="Freeform 976">
                  <a:extLst>
                    <a:ext uri="{FF2B5EF4-FFF2-40B4-BE49-F238E27FC236}">
                      <a16:creationId xmlns:a16="http://schemas.microsoft.com/office/drawing/2014/main" id="{EBD04B6D-F8F6-FE45-BBD9-3CFFE7B287D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02" y="2614"/>
                  <a:ext cx="245" cy="200"/>
                </a:xfrm>
                <a:custGeom>
                  <a:avLst/>
                  <a:gdLst>
                    <a:gd name="T0" fmla="*/ 0 w 306"/>
                    <a:gd name="T1" fmla="*/ 9 h 240"/>
                    <a:gd name="T2" fmla="*/ 2 w 306"/>
                    <a:gd name="T3" fmla="*/ 19 h 240"/>
                    <a:gd name="T4" fmla="*/ 14 w 306"/>
                    <a:gd name="T5" fmla="*/ 9 h 240"/>
                    <a:gd name="T6" fmla="*/ 14 w 306"/>
                    <a:gd name="T7" fmla="*/ 0 h 240"/>
                    <a:gd name="T8" fmla="*/ 0 w 306"/>
                    <a:gd name="T9" fmla="*/ 9 h 24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6"/>
                    <a:gd name="T16" fmla="*/ 0 h 240"/>
                    <a:gd name="T17" fmla="*/ 306 w 306"/>
                    <a:gd name="T18" fmla="*/ 240 h 24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6" h="240">
                      <a:moveTo>
                        <a:pt x="0" y="106"/>
                      </a:moveTo>
                      <a:lnTo>
                        <a:pt x="2" y="240"/>
                      </a:lnTo>
                      <a:lnTo>
                        <a:pt x="306" y="110"/>
                      </a:lnTo>
                      <a:lnTo>
                        <a:pt x="300" y="0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25" name="AutoShape 977">
                  <a:extLst>
                    <a:ext uri="{FF2B5EF4-FFF2-40B4-BE49-F238E27FC236}">
                      <a16:creationId xmlns:a16="http://schemas.microsoft.com/office/drawing/2014/main" id="{EB968B78-CEDA-2949-925F-D6EE71A8ED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40" y="2675"/>
                  <a:ext cx="1196" cy="15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26" name="AutoShape 978">
                  <a:extLst>
                    <a:ext uri="{FF2B5EF4-FFF2-40B4-BE49-F238E27FC236}">
                      <a16:creationId xmlns:a16="http://schemas.microsoft.com/office/drawing/2014/main" id="{6127245D-2639-C841-ABBD-0A2EB87194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10" y="2714"/>
                  <a:ext cx="1066" cy="7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bg2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27" name="Oval 979">
                  <a:extLst>
                    <a:ext uri="{FF2B5EF4-FFF2-40B4-BE49-F238E27FC236}">
                      <a16:creationId xmlns:a16="http://schemas.microsoft.com/office/drawing/2014/main" id="{CBCE7727-73A7-814E-B244-E80EED405F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09" y="2382"/>
                  <a:ext cx="159" cy="142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28" name="Oval 980">
                  <a:extLst>
                    <a:ext uri="{FF2B5EF4-FFF2-40B4-BE49-F238E27FC236}">
                      <a16:creationId xmlns:a16="http://schemas.microsoft.com/office/drawing/2014/main" id="{7A66ECF6-DDAE-2842-92B5-EA8F14A121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89" y="2382"/>
                  <a:ext cx="159" cy="14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 dirty="0">
                    <a:solidFill>
                      <a:srgbClr val="FF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29" name="Oval 981">
                  <a:extLst>
                    <a:ext uri="{FF2B5EF4-FFF2-40B4-BE49-F238E27FC236}">
                      <a16:creationId xmlns:a16="http://schemas.microsoft.com/office/drawing/2014/main" id="{5A97568E-F028-FD44-8E47-C92EC6C012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58" y="2382"/>
                  <a:ext cx="159" cy="142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30" name="Rectangle 982">
                  <a:extLst>
                    <a:ext uri="{FF2B5EF4-FFF2-40B4-BE49-F238E27FC236}">
                      <a16:creationId xmlns:a16="http://schemas.microsoft.com/office/drawing/2014/main" id="{A834B858-68E5-0D45-8391-2A0A996FA3D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67" y="1837"/>
                  <a:ext cx="80" cy="759"/>
                </a:xfrm>
                <a:prstGeom prst="rect">
                  <a:avLst/>
                </a:prstGeom>
                <a:solidFill>
                  <a:srgbClr val="29292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794" name="Group 793">
                <a:extLst>
                  <a:ext uri="{FF2B5EF4-FFF2-40B4-BE49-F238E27FC236}">
                    <a16:creationId xmlns:a16="http://schemas.microsoft.com/office/drawing/2014/main" id="{418A016B-3865-5C4A-BF54-A4D433F011BA}"/>
                  </a:ext>
                </a:extLst>
              </p:cNvPr>
              <p:cNvGrpSpPr/>
              <p:nvPr/>
            </p:nvGrpSpPr>
            <p:grpSpPr>
              <a:xfrm>
                <a:off x="7767607" y="4870841"/>
                <a:ext cx="2080029" cy="1260456"/>
                <a:chOff x="7767607" y="4870841"/>
                <a:chExt cx="2080029" cy="1260456"/>
              </a:xfrm>
            </p:grpSpPr>
            <p:grpSp>
              <p:nvGrpSpPr>
                <p:cNvPr id="44" name="Group 590">
                  <a:extLst>
                    <a:ext uri="{FF2B5EF4-FFF2-40B4-BE49-F238E27FC236}">
                      <a16:creationId xmlns:a16="http://schemas.microsoft.com/office/drawing/2014/main" id="{2648262B-E78D-1D4B-B3FD-3AE9CD5C321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>
                  <a:off x="7974481" y="4870841"/>
                  <a:ext cx="345630" cy="320302"/>
                  <a:chOff x="2839" y="3501"/>
                  <a:chExt cx="755" cy="803"/>
                </a:xfrm>
              </p:grpSpPr>
              <p:pic>
                <p:nvPicPr>
                  <p:cNvPr id="367" name="Picture 591" descr="desktop_computer_stylized_medium">
                    <a:extLst>
                      <a:ext uri="{FF2B5EF4-FFF2-40B4-BE49-F238E27FC236}">
                        <a16:creationId xmlns:a16="http://schemas.microsoft.com/office/drawing/2014/main" id="{35FBE2DB-60A7-B340-A5BB-B3699CCC02B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1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839" y="3501"/>
                    <a:ext cx="755" cy="80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68" name="Freeform 592">
                    <a:extLst>
                      <a:ext uri="{FF2B5EF4-FFF2-40B4-BE49-F238E27FC236}">
                        <a16:creationId xmlns:a16="http://schemas.microsoft.com/office/drawing/2014/main" id="{0263E665-BF2A-2F4A-ADA8-20F44C3127A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916" y="3578"/>
                    <a:ext cx="356" cy="368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300 w 356"/>
                      <a:gd name="T3" fmla="*/ 14 h 368"/>
                      <a:gd name="T4" fmla="*/ 356 w 356"/>
                      <a:gd name="T5" fmla="*/ 294 h 368"/>
                      <a:gd name="T6" fmla="*/ 78 w 356"/>
                      <a:gd name="T7" fmla="*/ 368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56"/>
                      <a:gd name="T16" fmla="*/ 0 h 368"/>
                      <a:gd name="T17" fmla="*/ 356 w 356"/>
                      <a:gd name="T18" fmla="*/ 368 h 36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90" name="Group 1064">
                  <a:extLst>
                    <a:ext uri="{FF2B5EF4-FFF2-40B4-BE49-F238E27FC236}">
                      <a16:creationId xmlns:a16="http://schemas.microsoft.com/office/drawing/2014/main" id="{1E483C21-97F2-6C41-9217-2187E09B541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195307" y="5823489"/>
                  <a:ext cx="310186" cy="307808"/>
                  <a:chOff x="877" y="1008"/>
                  <a:chExt cx="2747" cy="2591"/>
                </a:xfrm>
              </p:grpSpPr>
              <p:pic>
                <p:nvPicPr>
                  <p:cNvPr id="146" name="Picture 1065" descr="antenna_stylized">
                    <a:extLst>
                      <a:ext uri="{FF2B5EF4-FFF2-40B4-BE49-F238E27FC236}">
                        <a16:creationId xmlns:a16="http://schemas.microsoft.com/office/drawing/2014/main" id="{EC1E8FF9-A5AB-904A-91B8-DF493826053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877" y="1008"/>
                    <a:ext cx="2725" cy="142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7" name="Picture 1066" descr="laptop_keyboard">
                    <a:extLst>
                      <a:ext uri="{FF2B5EF4-FFF2-40B4-BE49-F238E27FC236}">
                        <a16:creationId xmlns:a16="http://schemas.microsoft.com/office/drawing/2014/main" id="{71E89937-428E-3447-B221-C34E0D71ACE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8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9064" flipH="1">
                    <a:off x="1009" y="2586"/>
                    <a:ext cx="2245" cy="10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8" name="Freeform 1067">
                    <a:extLst>
                      <a:ext uri="{FF2B5EF4-FFF2-40B4-BE49-F238E27FC236}">
                        <a16:creationId xmlns:a16="http://schemas.microsoft.com/office/drawing/2014/main" id="{43C21467-3265-FC4F-AF31-44A0281634B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53" y="1603"/>
                    <a:ext cx="1807" cy="1322"/>
                  </a:xfrm>
                  <a:custGeom>
                    <a:avLst/>
                    <a:gdLst>
                      <a:gd name="T0" fmla="*/ 1 w 2982"/>
                      <a:gd name="T1" fmla="*/ 0 h 2442"/>
                      <a:gd name="T2" fmla="*/ 0 w 2982"/>
                      <a:gd name="T3" fmla="*/ 1 h 2442"/>
                      <a:gd name="T4" fmla="*/ 2 w 2982"/>
                      <a:gd name="T5" fmla="*/ 1 h 2442"/>
                      <a:gd name="T6" fmla="*/ 2 w 2982"/>
                      <a:gd name="T7" fmla="*/ 1 h 2442"/>
                      <a:gd name="T8" fmla="*/ 1 w 2982"/>
                      <a:gd name="T9" fmla="*/ 0 h 244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982"/>
                      <a:gd name="T16" fmla="*/ 0 h 2442"/>
                      <a:gd name="T17" fmla="*/ 2982 w 2982"/>
                      <a:gd name="T18" fmla="*/ 2442 h 244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982" h="2442">
                        <a:moveTo>
                          <a:pt x="540" y="0"/>
                        </a:moveTo>
                        <a:lnTo>
                          <a:pt x="0" y="1734"/>
                        </a:lnTo>
                        <a:lnTo>
                          <a:pt x="2394" y="2442"/>
                        </a:lnTo>
                        <a:lnTo>
                          <a:pt x="2982" y="318"/>
                        </a:lnTo>
                        <a:lnTo>
                          <a:pt x="540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pic>
                <p:nvPicPr>
                  <p:cNvPr id="149" name="Picture 1068" descr="screen">
                    <a:extLst>
                      <a:ext uri="{FF2B5EF4-FFF2-40B4-BE49-F238E27FC236}">
                        <a16:creationId xmlns:a16="http://schemas.microsoft.com/office/drawing/2014/main" id="{9868250A-D477-2944-B0F8-A7DE63DA469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9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42" y="1637"/>
                    <a:ext cx="1642" cy="120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50" name="Freeform 1069">
                    <a:extLst>
                      <a:ext uri="{FF2B5EF4-FFF2-40B4-BE49-F238E27FC236}">
                        <a16:creationId xmlns:a16="http://schemas.microsoft.com/office/drawing/2014/main" id="{A4015B9E-FE1F-594E-AFA2-A5277482EA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82" y="1564"/>
                    <a:ext cx="1531" cy="246"/>
                  </a:xfrm>
                  <a:custGeom>
                    <a:avLst/>
                    <a:gdLst>
                      <a:gd name="T0" fmla="*/ 1 w 2528"/>
                      <a:gd name="T1" fmla="*/ 0 h 455"/>
                      <a:gd name="T2" fmla="*/ 2 w 2528"/>
                      <a:gd name="T3" fmla="*/ 1 h 455"/>
                      <a:gd name="T4" fmla="*/ 2 w 2528"/>
                      <a:gd name="T5" fmla="*/ 1 h 455"/>
                      <a:gd name="T6" fmla="*/ 0 w 2528"/>
                      <a:gd name="T7" fmla="*/ 1 h 455"/>
                      <a:gd name="T8" fmla="*/ 1 w 2528"/>
                      <a:gd name="T9" fmla="*/ 0 h 45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528"/>
                      <a:gd name="T16" fmla="*/ 0 h 455"/>
                      <a:gd name="T17" fmla="*/ 2528 w 2528"/>
                      <a:gd name="T18" fmla="*/ 455 h 45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528" h="455">
                        <a:moveTo>
                          <a:pt x="14" y="0"/>
                        </a:moveTo>
                        <a:lnTo>
                          <a:pt x="2528" y="341"/>
                        </a:lnTo>
                        <a:lnTo>
                          <a:pt x="2480" y="455"/>
                        </a:lnTo>
                        <a:lnTo>
                          <a:pt x="0" y="86"/>
                        </a:lnTo>
                        <a:lnTo>
                          <a:pt x="14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rgbClr val="EAEAEA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1" name="Freeform 1070">
                    <a:extLst>
                      <a:ext uri="{FF2B5EF4-FFF2-40B4-BE49-F238E27FC236}">
                        <a16:creationId xmlns:a16="http://schemas.microsoft.com/office/drawing/2014/main" id="{1D5AA9CA-3334-2341-A3C4-E9837248869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37" y="1562"/>
                    <a:ext cx="425" cy="1024"/>
                  </a:xfrm>
                  <a:custGeom>
                    <a:avLst/>
                    <a:gdLst>
                      <a:gd name="T0" fmla="*/ 1 w 702"/>
                      <a:gd name="T1" fmla="*/ 0 h 1893"/>
                      <a:gd name="T2" fmla="*/ 0 w 702"/>
                      <a:gd name="T3" fmla="*/ 1 h 1893"/>
                      <a:gd name="T4" fmla="*/ 1 w 702"/>
                      <a:gd name="T5" fmla="*/ 1 h 1893"/>
                      <a:gd name="T6" fmla="*/ 1 w 702"/>
                      <a:gd name="T7" fmla="*/ 1 h 1893"/>
                      <a:gd name="T8" fmla="*/ 1 w 702"/>
                      <a:gd name="T9" fmla="*/ 0 h 189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02"/>
                      <a:gd name="T16" fmla="*/ 0 h 1893"/>
                      <a:gd name="T17" fmla="*/ 702 w 702"/>
                      <a:gd name="T18" fmla="*/ 1893 h 189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02" h="1893">
                        <a:moveTo>
                          <a:pt x="579" y="0"/>
                        </a:moveTo>
                        <a:lnTo>
                          <a:pt x="0" y="1869"/>
                        </a:lnTo>
                        <a:lnTo>
                          <a:pt x="114" y="1893"/>
                        </a:lnTo>
                        <a:lnTo>
                          <a:pt x="702" y="51"/>
                        </a:lnTo>
                        <a:lnTo>
                          <a:pt x="579" y="0"/>
                        </a:lnTo>
                        <a:close/>
                      </a:path>
                    </a:pathLst>
                  </a:custGeom>
                  <a:solidFill>
                    <a:srgbClr val="0000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2" name="Freeform 1071">
                    <a:extLst>
                      <a:ext uri="{FF2B5EF4-FFF2-40B4-BE49-F238E27FC236}">
                        <a16:creationId xmlns:a16="http://schemas.microsoft.com/office/drawing/2014/main" id="{408815EA-3342-2D4A-AB4D-6A6AD669E0A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4" y="1745"/>
                    <a:ext cx="458" cy="1182"/>
                  </a:xfrm>
                  <a:custGeom>
                    <a:avLst/>
                    <a:gdLst>
                      <a:gd name="T0" fmla="*/ 1 w 756"/>
                      <a:gd name="T1" fmla="*/ 0 h 2184"/>
                      <a:gd name="T2" fmla="*/ 1 w 756"/>
                      <a:gd name="T3" fmla="*/ 1 h 2184"/>
                      <a:gd name="T4" fmla="*/ 0 w 756"/>
                      <a:gd name="T5" fmla="*/ 1 h 2184"/>
                      <a:gd name="T6" fmla="*/ 1 w 756"/>
                      <a:gd name="T7" fmla="*/ 1 h 2184"/>
                      <a:gd name="T8" fmla="*/ 1 w 756"/>
                      <a:gd name="T9" fmla="*/ 0 h 218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56"/>
                      <a:gd name="T16" fmla="*/ 0 h 2184"/>
                      <a:gd name="T17" fmla="*/ 756 w 756"/>
                      <a:gd name="T18" fmla="*/ 2184 h 218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56" h="2184">
                        <a:moveTo>
                          <a:pt x="756" y="0"/>
                        </a:moveTo>
                        <a:lnTo>
                          <a:pt x="138" y="2184"/>
                        </a:lnTo>
                        <a:lnTo>
                          <a:pt x="0" y="2148"/>
                        </a:lnTo>
                        <a:lnTo>
                          <a:pt x="606" y="78"/>
                        </a:lnTo>
                        <a:lnTo>
                          <a:pt x="756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DDDDDD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3" name="Freeform 1072">
                    <a:extLst>
                      <a:ext uri="{FF2B5EF4-FFF2-40B4-BE49-F238E27FC236}">
                        <a16:creationId xmlns:a16="http://schemas.microsoft.com/office/drawing/2014/main" id="{180DED07-429A-A242-A9E3-1BBEEAF42B0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32" y="2534"/>
                    <a:ext cx="1680" cy="399"/>
                  </a:xfrm>
                  <a:custGeom>
                    <a:avLst/>
                    <a:gdLst>
                      <a:gd name="T0" fmla="*/ 1 w 2773"/>
                      <a:gd name="T1" fmla="*/ 0 h 738"/>
                      <a:gd name="T2" fmla="*/ 0 w 2773"/>
                      <a:gd name="T3" fmla="*/ 1 h 738"/>
                      <a:gd name="T4" fmla="*/ 2 w 2773"/>
                      <a:gd name="T5" fmla="*/ 1 h 738"/>
                      <a:gd name="T6" fmla="*/ 2 w 2773"/>
                      <a:gd name="T7" fmla="*/ 1 h 738"/>
                      <a:gd name="T8" fmla="*/ 1 w 2773"/>
                      <a:gd name="T9" fmla="*/ 0 h 73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773"/>
                      <a:gd name="T16" fmla="*/ 0 h 738"/>
                      <a:gd name="T17" fmla="*/ 2773 w 2773"/>
                      <a:gd name="T18" fmla="*/ 738 h 73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773" h="738">
                        <a:moveTo>
                          <a:pt x="33" y="0"/>
                        </a:moveTo>
                        <a:lnTo>
                          <a:pt x="0" y="99"/>
                        </a:lnTo>
                        <a:lnTo>
                          <a:pt x="2436" y="738"/>
                        </a:lnTo>
                        <a:cubicBezTo>
                          <a:pt x="2499" y="501"/>
                          <a:pt x="2773" y="727"/>
                          <a:pt x="2373" y="603"/>
                        </a:cubicBezTo>
                        <a:lnTo>
                          <a:pt x="33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CC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4" name="Freeform 1073">
                    <a:extLst>
                      <a:ext uri="{FF2B5EF4-FFF2-40B4-BE49-F238E27FC236}">
                        <a16:creationId xmlns:a16="http://schemas.microsoft.com/office/drawing/2014/main" id="{A86B5E1C-D4A7-804E-9345-DD2099CCFCD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95" y="1755"/>
                    <a:ext cx="429" cy="1187"/>
                  </a:xfrm>
                  <a:custGeom>
                    <a:avLst/>
                    <a:gdLst>
                      <a:gd name="T0" fmla="*/ 2 w 637"/>
                      <a:gd name="T1" fmla="*/ 0 h 1659"/>
                      <a:gd name="T2" fmla="*/ 2 w 637"/>
                      <a:gd name="T3" fmla="*/ 0 h 1659"/>
                      <a:gd name="T4" fmla="*/ 1 w 637"/>
                      <a:gd name="T5" fmla="*/ 15 h 1659"/>
                      <a:gd name="T6" fmla="*/ 0 w 637"/>
                      <a:gd name="T7" fmla="*/ 15 h 1659"/>
                      <a:gd name="T8" fmla="*/ 2 w 637"/>
                      <a:gd name="T9" fmla="*/ 0 h 165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37"/>
                      <a:gd name="T16" fmla="*/ 0 h 1659"/>
                      <a:gd name="T17" fmla="*/ 637 w 637"/>
                      <a:gd name="T18" fmla="*/ 1659 h 1659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37" h="1659">
                        <a:moveTo>
                          <a:pt x="615" y="0"/>
                        </a:moveTo>
                        <a:lnTo>
                          <a:pt x="637" y="0"/>
                        </a:lnTo>
                        <a:lnTo>
                          <a:pt x="68" y="1659"/>
                        </a:lnTo>
                        <a:lnTo>
                          <a:pt x="0" y="1647"/>
                        </a:lnTo>
                        <a:lnTo>
                          <a:pt x="615" y="0"/>
                        </a:lnTo>
                        <a:close/>
                      </a:path>
                    </a:pathLst>
                  </a:custGeom>
                  <a:solidFill>
                    <a:srgbClr val="4D4D4D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5" name="Freeform 1074">
                    <a:extLst>
                      <a:ext uri="{FF2B5EF4-FFF2-40B4-BE49-F238E27FC236}">
                        <a16:creationId xmlns:a16="http://schemas.microsoft.com/office/drawing/2014/main" id="{278E44FF-9118-764F-B154-D54B6D08897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34" y="2587"/>
                    <a:ext cx="1494" cy="394"/>
                  </a:xfrm>
                  <a:custGeom>
                    <a:avLst/>
                    <a:gdLst>
                      <a:gd name="T0" fmla="*/ 0 w 2216"/>
                      <a:gd name="T1" fmla="*/ 0 h 550"/>
                      <a:gd name="T2" fmla="*/ 1 w 2216"/>
                      <a:gd name="T3" fmla="*/ 1 h 550"/>
                      <a:gd name="T4" fmla="*/ 9 w 2216"/>
                      <a:gd name="T5" fmla="*/ 5 h 550"/>
                      <a:gd name="T6" fmla="*/ 9 w 2216"/>
                      <a:gd name="T7" fmla="*/ 4 h 550"/>
                      <a:gd name="T8" fmla="*/ 0 w 2216"/>
                      <a:gd name="T9" fmla="*/ 0 h 55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216"/>
                      <a:gd name="T16" fmla="*/ 0 h 550"/>
                      <a:gd name="T17" fmla="*/ 2216 w 2216"/>
                      <a:gd name="T18" fmla="*/ 550 h 55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216" h="550">
                        <a:moveTo>
                          <a:pt x="0" y="0"/>
                        </a:moveTo>
                        <a:lnTo>
                          <a:pt x="9" y="57"/>
                        </a:lnTo>
                        <a:lnTo>
                          <a:pt x="2164" y="550"/>
                        </a:lnTo>
                        <a:lnTo>
                          <a:pt x="2216" y="496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rgbClr val="808080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grpSp>
                <p:nvGrpSpPr>
                  <p:cNvPr id="156" name="Group 1075">
                    <a:extLst>
                      <a:ext uri="{FF2B5EF4-FFF2-40B4-BE49-F238E27FC236}">
                        <a16:creationId xmlns:a16="http://schemas.microsoft.com/office/drawing/2014/main" id="{B07A4D51-63EA-ED46-9283-3C066C8F8059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709" y="3008"/>
                    <a:ext cx="507" cy="234"/>
                    <a:chOff x="1740" y="2642"/>
                    <a:chExt cx="752" cy="327"/>
                  </a:xfrm>
                </p:grpSpPr>
                <p:sp>
                  <p:nvSpPr>
                    <p:cNvPr id="163" name="Freeform 1076">
                      <a:extLst>
                        <a:ext uri="{FF2B5EF4-FFF2-40B4-BE49-F238E27FC236}">
                          <a16:creationId xmlns:a16="http://schemas.microsoft.com/office/drawing/2014/main" id="{362CE3DF-6498-9044-80D1-5B57C954BCF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740" y="2642"/>
                      <a:ext cx="752" cy="327"/>
                    </a:xfrm>
                    <a:custGeom>
                      <a:avLst/>
                      <a:gdLst>
                        <a:gd name="T0" fmla="*/ 293 w 752"/>
                        <a:gd name="T1" fmla="*/ 0 h 327"/>
                        <a:gd name="T2" fmla="*/ 752 w 752"/>
                        <a:gd name="T3" fmla="*/ 124 h 327"/>
                        <a:gd name="T4" fmla="*/ 470 w 752"/>
                        <a:gd name="T5" fmla="*/ 327 h 327"/>
                        <a:gd name="T6" fmla="*/ 0 w 752"/>
                        <a:gd name="T7" fmla="*/ 183 h 327"/>
                        <a:gd name="T8" fmla="*/ 293 w 752"/>
                        <a:gd name="T9" fmla="*/ 0 h 32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752"/>
                        <a:gd name="T16" fmla="*/ 0 h 327"/>
                        <a:gd name="T17" fmla="*/ 752 w 752"/>
                        <a:gd name="T18" fmla="*/ 327 h 32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752" h="327">
                          <a:moveTo>
                            <a:pt x="293" y="0"/>
                          </a:moveTo>
                          <a:lnTo>
                            <a:pt x="752" y="124"/>
                          </a:lnTo>
                          <a:lnTo>
                            <a:pt x="470" y="327"/>
                          </a:lnTo>
                          <a:lnTo>
                            <a:pt x="0" y="183"/>
                          </a:lnTo>
                          <a:lnTo>
                            <a:pt x="293" y="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164" name="Freeform 1077">
                      <a:extLst>
                        <a:ext uri="{FF2B5EF4-FFF2-40B4-BE49-F238E27FC236}">
                          <a16:creationId xmlns:a16="http://schemas.microsoft.com/office/drawing/2014/main" id="{232B6CC8-39FA-8E41-89F9-D454D1953B0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754" y="2649"/>
                      <a:ext cx="726" cy="311"/>
                    </a:xfrm>
                    <a:custGeom>
                      <a:avLst/>
                      <a:gdLst>
                        <a:gd name="T0" fmla="*/ 282 w 726"/>
                        <a:gd name="T1" fmla="*/ 0 h 311"/>
                        <a:gd name="T2" fmla="*/ 726 w 726"/>
                        <a:gd name="T3" fmla="*/ 119 h 311"/>
                        <a:gd name="T4" fmla="*/ 457 w 726"/>
                        <a:gd name="T5" fmla="*/ 311 h 311"/>
                        <a:gd name="T6" fmla="*/ 0 w 726"/>
                        <a:gd name="T7" fmla="*/ 173 h 311"/>
                        <a:gd name="T8" fmla="*/ 282 w 726"/>
                        <a:gd name="T9" fmla="*/ 0 h 31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726"/>
                        <a:gd name="T16" fmla="*/ 0 h 311"/>
                        <a:gd name="T17" fmla="*/ 726 w 726"/>
                        <a:gd name="T18" fmla="*/ 311 h 31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726" h="311">
                          <a:moveTo>
                            <a:pt x="282" y="0"/>
                          </a:moveTo>
                          <a:lnTo>
                            <a:pt x="726" y="119"/>
                          </a:lnTo>
                          <a:lnTo>
                            <a:pt x="457" y="311"/>
                          </a:lnTo>
                          <a:lnTo>
                            <a:pt x="0" y="173"/>
                          </a:lnTo>
                          <a:lnTo>
                            <a:pt x="282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4D4D4D"/>
                        </a:gs>
                        <a:gs pos="100000">
                          <a:srgbClr val="DDDDDD"/>
                        </a:gs>
                      </a:gsLst>
                      <a:lin ang="189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165" name="Freeform 1078">
                      <a:extLst>
                        <a:ext uri="{FF2B5EF4-FFF2-40B4-BE49-F238E27FC236}">
                          <a16:creationId xmlns:a16="http://schemas.microsoft.com/office/drawing/2014/main" id="{14BE6CD7-1B00-AE45-A0A2-B46139077D1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808" y="2770"/>
                      <a:ext cx="258" cy="100"/>
                    </a:xfrm>
                    <a:custGeom>
                      <a:avLst/>
                      <a:gdLst>
                        <a:gd name="T0" fmla="*/ 0 w 258"/>
                        <a:gd name="T1" fmla="*/ 44 h 100"/>
                        <a:gd name="T2" fmla="*/ 75 w 258"/>
                        <a:gd name="T3" fmla="*/ 0 h 100"/>
                        <a:gd name="T4" fmla="*/ 258 w 258"/>
                        <a:gd name="T5" fmla="*/ 50 h 100"/>
                        <a:gd name="T6" fmla="*/ 183 w 258"/>
                        <a:gd name="T7" fmla="*/ 100 h 100"/>
                        <a:gd name="T8" fmla="*/ 0 w 258"/>
                        <a:gd name="T9" fmla="*/ 44 h 100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58"/>
                        <a:gd name="T16" fmla="*/ 0 h 100"/>
                        <a:gd name="T17" fmla="*/ 258 w 258"/>
                        <a:gd name="T18" fmla="*/ 100 h 100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58" h="100">
                          <a:moveTo>
                            <a:pt x="0" y="44"/>
                          </a:moveTo>
                          <a:lnTo>
                            <a:pt x="75" y="0"/>
                          </a:lnTo>
                          <a:lnTo>
                            <a:pt x="258" y="50"/>
                          </a:lnTo>
                          <a:lnTo>
                            <a:pt x="183" y="100"/>
                          </a:lnTo>
                          <a:lnTo>
                            <a:pt x="0" y="44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166" name="Freeform 1079">
                      <a:extLst>
                        <a:ext uri="{FF2B5EF4-FFF2-40B4-BE49-F238E27FC236}">
                          <a16:creationId xmlns:a16="http://schemas.microsoft.com/office/drawing/2014/main" id="{17D2993A-DA09-154C-81CE-F00D6DF0DB0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799" y="2816"/>
                      <a:ext cx="194" cy="63"/>
                    </a:xfrm>
                    <a:custGeom>
                      <a:avLst/>
                      <a:gdLst>
                        <a:gd name="T0" fmla="*/ 12 w 194"/>
                        <a:gd name="T1" fmla="*/ 0 h 63"/>
                        <a:gd name="T2" fmla="*/ 194 w 194"/>
                        <a:gd name="T3" fmla="*/ 53 h 63"/>
                        <a:gd name="T4" fmla="*/ 180 w 194"/>
                        <a:gd name="T5" fmla="*/ 63 h 63"/>
                        <a:gd name="T6" fmla="*/ 0 w 194"/>
                        <a:gd name="T7" fmla="*/ 9 h 63"/>
                        <a:gd name="T8" fmla="*/ 12 w 194"/>
                        <a:gd name="T9" fmla="*/ 0 h 63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94"/>
                        <a:gd name="T16" fmla="*/ 0 h 63"/>
                        <a:gd name="T17" fmla="*/ 194 w 194"/>
                        <a:gd name="T18" fmla="*/ 63 h 63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94" h="63">
                          <a:moveTo>
                            <a:pt x="12" y="0"/>
                          </a:moveTo>
                          <a:lnTo>
                            <a:pt x="194" y="53"/>
                          </a:lnTo>
                          <a:lnTo>
                            <a:pt x="180" y="63"/>
                          </a:lnTo>
                          <a:lnTo>
                            <a:pt x="0" y="9"/>
                          </a:lnTo>
                          <a:lnTo>
                            <a:pt x="12" y="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167" name="Freeform 1080">
                      <a:extLst>
                        <a:ext uri="{FF2B5EF4-FFF2-40B4-BE49-F238E27FC236}">
                          <a16:creationId xmlns:a16="http://schemas.microsoft.com/office/drawing/2014/main" id="{AD580132-3A72-CF47-B834-B58CA201F7F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20" y="2834"/>
                      <a:ext cx="258" cy="102"/>
                    </a:xfrm>
                    <a:custGeom>
                      <a:avLst/>
                      <a:gdLst>
                        <a:gd name="T0" fmla="*/ 0 w 258"/>
                        <a:gd name="T1" fmla="*/ 46 h 102"/>
                        <a:gd name="T2" fmla="*/ 71 w 258"/>
                        <a:gd name="T3" fmla="*/ 0 h 102"/>
                        <a:gd name="T4" fmla="*/ 258 w 258"/>
                        <a:gd name="T5" fmla="*/ 52 h 102"/>
                        <a:gd name="T6" fmla="*/ 183 w 258"/>
                        <a:gd name="T7" fmla="*/ 102 h 102"/>
                        <a:gd name="T8" fmla="*/ 0 w 258"/>
                        <a:gd name="T9" fmla="*/ 46 h 10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58"/>
                        <a:gd name="T16" fmla="*/ 0 h 102"/>
                        <a:gd name="T17" fmla="*/ 258 w 258"/>
                        <a:gd name="T18" fmla="*/ 102 h 10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58" h="102">
                          <a:moveTo>
                            <a:pt x="0" y="46"/>
                          </a:moveTo>
                          <a:lnTo>
                            <a:pt x="71" y="0"/>
                          </a:lnTo>
                          <a:lnTo>
                            <a:pt x="258" y="52"/>
                          </a:lnTo>
                          <a:lnTo>
                            <a:pt x="183" y="102"/>
                          </a:lnTo>
                          <a:lnTo>
                            <a:pt x="0" y="46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168" name="Freeform 1081">
                      <a:extLst>
                        <a:ext uri="{FF2B5EF4-FFF2-40B4-BE49-F238E27FC236}">
                          <a16:creationId xmlns:a16="http://schemas.microsoft.com/office/drawing/2014/main" id="{E900C928-6E45-6449-A6C9-3DBE801B01A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11" y="2882"/>
                      <a:ext cx="194" cy="63"/>
                    </a:xfrm>
                    <a:custGeom>
                      <a:avLst/>
                      <a:gdLst>
                        <a:gd name="T0" fmla="*/ 12 w 194"/>
                        <a:gd name="T1" fmla="*/ 0 h 63"/>
                        <a:gd name="T2" fmla="*/ 194 w 194"/>
                        <a:gd name="T3" fmla="*/ 53 h 63"/>
                        <a:gd name="T4" fmla="*/ 180 w 194"/>
                        <a:gd name="T5" fmla="*/ 63 h 63"/>
                        <a:gd name="T6" fmla="*/ 0 w 194"/>
                        <a:gd name="T7" fmla="*/ 9 h 63"/>
                        <a:gd name="T8" fmla="*/ 12 w 194"/>
                        <a:gd name="T9" fmla="*/ 0 h 63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94"/>
                        <a:gd name="T16" fmla="*/ 0 h 63"/>
                        <a:gd name="T17" fmla="*/ 194 w 194"/>
                        <a:gd name="T18" fmla="*/ 63 h 63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94" h="63">
                          <a:moveTo>
                            <a:pt x="12" y="0"/>
                          </a:moveTo>
                          <a:lnTo>
                            <a:pt x="194" y="53"/>
                          </a:lnTo>
                          <a:lnTo>
                            <a:pt x="180" y="63"/>
                          </a:lnTo>
                          <a:lnTo>
                            <a:pt x="0" y="9"/>
                          </a:lnTo>
                          <a:lnTo>
                            <a:pt x="12" y="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</p:grpSp>
              <p:sp>
                <p:nvSpPr>
                  <p:cNvPr id="157" name="Freeform 1082">
                    <a:extLst>
                      <a:ext uri="{FF2B5EF4-FFF2-40B4-BE49-F238E27FC236}">
                        <a16:creationId xmlns:a16="http://schemas.microsoft.com/office/drawing/2014/main" id="{1ECD1A08-63F7-2B4E-84E4-3FA628039E8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77" y="3043"/>
                    <a:ext cx="614" cy="514"/>
                  </a:xfrm>
                  <a:custGeom>
                    <a:avLst/>
                    <a:gdLst>
                      <a:gd name="T0" fmla="*/ 1 w 990"/>
                      <a:gd name="T1" fmla="*/ 2 h 792"/>
                      <a:gd name="T2" fmla="*/ 1 w 990"/>
                      <a:gd name="T3" fmla="*/ 0 h 792"/>
                      <a:gd name="T4" fmla="*/ 1 w 990"/>
                      <a:gd name="T5" fmla="*/ 1 h 792"/>
                      <a:gd name="T6" fmla="*/ 0 w 990"/>
                      <a:gd name="T7" fmla="*/ 2 h 792"/>
                      <a:gd name="T8" fmla="*/ 1 w 990"/>
                      <a:gd name="T9" fmla="*/ 2 h 79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990"/>
                      <a:gd name="T16" fmla="*/ 0 h 792"/>
                      <a:gd name="T17" fmla="*/ 990 w 990"/>
                      <a:gd name="T18" fmla="*/ 792 h 79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990" h="792">
                        <a:moveTo>
                          <a:pt x="3" y="738"/>
                        </a:moveTo>
                        <a:lnTo>
                          <a:pt x="990" y="0"/>
                        </a:lnTo>
                        <a:lnTo>
                          <a:pt x="987" y="60"/>
                        </a:lnTo>
                        <a:lnTo>
                          <a:pt x="0" y="792"/>
                        </a:lnTo>
                        <a:lnTo>
                          <a:pt x="3" y="738"/>
                        </a:lnTo>
                        <a:close/>
                      </a:path>
                    </a:pathLst>
                  </a:custGeom>
                  <a:solidFill>
                    <a:srgbClr val="0000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8" name="Freeform 1083">
                    <a:extLst>
                      <a:ext uri="{FF2B5EF4-FFF2-40B4-BE49-F238E27FC236}">
                        <a16:creationId xmlns:a16="http://schemas.microsoft.com/office/drawing/2014/main" id="{E0CE0778-AA7C-994B-8AC5-676F1A82543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10" y="3084"/>
                    <a:ext cx="1571" cy="469"/>
                  </a:xfrm>
                  <a:custGeom>
                    <a:avLst/>
                    <a:gdLst>
                      <a:gd name="T0" fmla="*/ 1 w 2532"/>
                      <a:gd name="T1" fmla="*/ 0 h 723"/>
                      <a:gd name="T2" fmla="*/ 1 w 2532"/>
                      <a:gd name="T3" fmla="*/ 0 h 723"/>
                      <a:gd name="T4" fmla="*/ 4 w 2532"/>
                      <a:gd name="T5" fmla="*/ 2 h 723"/>
                      <a:gd name="T6" fmla="*/ 4 w 2532"/>
                      <a:gd name="T7" fmla="*/ 2 h 723"/>
                      <a:gd name="T8" fmla="*/ 0 w 2532"/>
                      <a:gd name="T9" fmla="*/ 1 h 723"/>
                      <a:gd name="T10" fmla="*/ 1 w 2532"/>
                      <a:gd name="T11" fmla="*/ 0 h 723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532"/>
                      <a:gd name="T19" fmla="*/ 0 h 723"/>
                      <a:gd name="T20" fmla="*/ 2532 w 2532"/>
                      <a:gd name="T21" fmla="*/ 723 h 723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532" h="723">
                        <a:moveTo>
                          <a:pt x="6" y="0"/>
                        </a:moveTo>
                        <a:cubicBezTo>
                          <a:pt x="16" y="0"/>
                          <a:pt x="26" y="0"/>
                          <a:pt x="36" y="0"/>
                        </a:cubicBezTo>
                        <a:lnTo>
                          <a:pt x="2532" y="678"/>
                        </a:lnTo>
                        <a:lnTo>
                          <a:pt x="2529" y="723"/>
                        </a:lnTo>
                        <a:lnTo>
                          <a:pt x="0" y="24"/>
                        </a:lnTo>
                        <a:lnTo>
                          <a:pt x="6" y="0"/>
                        </a:lnTo>
                        <a:close/>
                      </a:path>
                    </a:pathLst>
                  </a:custGeom>
                  <a:solidFill>
                    <a:srgbClr val="0000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9" name="Freeform 1084">
                    <a:extLst>
                      <a:ext uri="{FF2B5EF4-FFF2-40B4-BE49-F238E27FC236}">
                        <a16:creationId xmlns:a16="http://schemas.microsoft.com/office/drawing/2014/main" id="{D2A296F6-56E0-0141-8E63-F209F1106F2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11" y="2998"/>
                    <a:ext cx="17" cy="95"/>
                  </a:xfrm>
                  <a:custGeom>
                    <a:avLst/>
                    <a:gdLst>
                      <a:gd name="T0" fmla="*/ 1 w 26"/>
                      <a:gd name="T1" fmla="*/ 1 h 147"/>
                      <a:gd name="T2" fmla="*/ 1 w 26"/>
                      <a:gd name="T3" fmla="*/ 1 h 147"/>
                      <a:gd name="T4" fmla="*/ 0 w 26"/>
                      <a:gd name="T5" fmla="*/ 1 h 147"/>
                      <a:gd name="T6" fmla="*/ 1 w 26"/>
                      <a:gd name="T7" fmla="*/ 0 h 147"/>
                      <a:gd name="T8" fmla="*/ 1 w 26"/>
                      <a:gd name="T9" fmla="*/ 1 h 14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6"/>
                      <a:gd name="T16" fmla="*/ 0 h 147"/>
                      <a:gd name="T17" fmla="*/ 26 w 26"/>
                      <a:gd name="T18" fmla="*/ 147 h 14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6" h="147">
                        <a:moveTo>
                          <a:pt x="26" y="10"/>
                        </a:moveTo>
                        <a:lnTo>
                          <a:pt x="23" y="147"/>
                        </a:lnTo>
                        <a:lnTo>
                          <a:pt x="0" y="144"/>
                        </a:lnTo>
                        <a:lnTo>
                          <a:pt x="3" y="0"/>
                        </a:lnTo>
                        <a:lnTo>
                          <a:pt x="26" y="10"/>
                        </a:lnTo>
                        <a:close/>
                      </a:path>
                    </a:pathLst>
                  </a:custGeom>
                  <a:solidFill>
                    <a:srgbClr val="0000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60" name="Freeform 1085">
                    <a:extLst>
                      <a:ext uri="{FF2B5EF4-FFF2-40B4-BE49-F238E27FC236}">
                        <a16:creationId xmlns:a16="http://schemas.microsoft.com/office/drawing/2014/main" id="{06824F88-EE84-D347-A023-F053DA4B2B2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12" y="2611"/>
                    <a:ext cx="730" cy="393"/>
                  </a:xfrm>
                  <a:custGeom>
                    <a:avLst/>
                    <a:gdLst>
                      <a:gd name="T0" fmla="*/ 1 w 1176"/>
                      <a:gd name="T1" fmla="*/ 0 h 606"/>
                      <a:gd name="T2" fmla="*/ 0 w 1176"/>
                      <a:gd name="T3" fmla="*/ 1 h 606"/>
                      <a:gd name="T4" fmla="*/ 1 w 1176"/>
                      <a:gd name="T5" fmla="*/ 1 h 606"/>
                      <a:gd name="T6" fmla="*/ 1 w 1176"/>
                      <a:gd name="T7" fmla="*/ 1 h 606"/>
                      <a:gd name="T8" fmla="*/ 1 w 1176"/>
                      <a:gd name="T9" fmla="*/ 0 h 60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176"/>
                      <a:gd name="T16" fmla="*/ 0 h 606"/>
                      <a:gd name="T17" fmla="*/ 1176 w 1176"/>
                      <a:gd name="T18" fmla="*/ 606 h 60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176" h="606">
                        <a:moveTo>
                          <a:pt x="1170" y="0"/>
                        </a:moveTo>
                        <a:lnTo>
                          <a:pt x="0" y="597"/>
                        </a:lnTo>
                        <a:lnTo>
                          <a:pt x="30" y="606"/>
                        </a:lnTo>
                        <a:lnTo>
                          <a:pt x="1176" y="18"/>
                        </a:lnTo>
                        <a:lnTo>
                          <a:pt x="1170" y="0"/>
                        </a:lnTo>
                        <a:close/>
                      </a:path>
                    </a:pathLst>
                  </a:custGeom>
                  <a:solidFill>
                    <a:srgbClr val="0000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61" name="Freeform 1086">
                    <a:extLst>
                      <a:ext uri="{FF2B5EF4-FFF2-40B4-BE49-F238E27FC236}">
                        <a16:creationId xmlns:a16="http://schemas.microsoft.com/office/drawing/2014/main" id="{36F4BB90-D696-0945-AC5D-7CBFD97A962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61" y="3018"/>
                    <a:ext cx="1490" cy="451"/>
                  </a:xfrm>
                  <a:custGeom>
                    <a:avLst/>
                    <a:gdLst>
                      <a:gd name="T0" fmla="*/ 1 w 2532"/>
                      <a:gd name="T1" fmla="*/ 0 h 723"/>
                      <a:gd name="T2" fmla="*/ 1 w 2532"/>
                      <a:gd name="T3" fmla="*/ 0 h 723"/>
                      <a:gd name="T4" fmla="*/ 1 w 2532"/>
                      <a:gd name="T5" fmla="*/ 1 h 723"/>
                      <a:gd name="T6" fmla="*/ 1 w 2532"/>
                      <a:gd name="T7" fmla="*/ 1 h 723"/>
                      <a:gd name="T8" fmla="*/ 0 w 2532"/>
                      <a:gd name="T9" fmla="*/ 1 h 723"/>
                      <a:gd name="T10" fmla="*/ 1 w 2532"/>
                      <a:gd name="T11" fmla="*/ 0 h 723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532"/>
                      <a:gd name="T19" fmla="*/ 0 h 723"/>
                      <a:gd name="T20" fmla="*/ 2532 w 2532"/>
                      <a:gd name="T21" fmla="*/ 723 h 723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532" h="723">
                        <a:moveTo>
                          <a:pt x="6" y="0"/>
                        </a:moveTo>
                        <a:cubicBezTo>
                          <a:pt x="16" y="0"/>
                          <a:pt x="26" y="0"/>
                          <a:pt x="36" y="0"/>
                        </a:cubicBezTo>
                        <a:lnTo>
                          <a:pt x="2532" y="678"/>
                        </a:lnTo>
                        <a:lnTo>
                          <a:pt x="2529" y="723"/>
                        </a:lnTo>
                        <a:lnTo>
                          <a:pt x="0" y="24"/>
                        </a:lnTo>
                        <a:lnTo>
                          <a:pt x="6" y="0"/>
                        </a:lnTo>
                        <a:close/>
                      </a:path>
                    </a:pathLst>
                  </a:custGeom>
                  <a:solidFill>
                    <a:srgbClr val="0000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62" name="Freeform 1087">
                    <a:extLst>
                      <a:ext uri="{FF2B5EF4-FFF2-40B4-BE49-F238E27FC236}">
                        <a16:creationId xmlns:a16="http://schemas.microsoft.com/office/drawing/2014/main" id="{9FC45AEE-F94E-2C41-BB56-2055DE618B2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V="1">
                    <a:off x="2549" y="2986"/>
                    <a:ext cx="608" cy="467"/>
                  </a:xfrm>
                  <a:custGeom>
                    <a:avLst/>
                    <a:gdLst>
                      <a:gd name="T0" fmla="*/ 0 w 2532"/>
                      <a:gd name="T1" fmla="*/ 0 h 723"/>
                      <a:gd name="T2" fmla="*/ 0 w 2532"/>
                      <a:gd name="T3" fmla="*/ 0 h 723"/>
                      <a:gd name="T4" fmla="*/ 0 w 2532"/>
                      <a:gd name="T5" fmla="*/ 2 h 723"/>
                      <a:gd name="T6" fmla="*/ 0 w 2532"/>
                      <a:gd name="T7" fmla="*/ 2 h 723"/>
                      <a:gd name="T8" fmla="*/ 0 w 2532"/>
                      <a:gd name="T9" fmla="*/ 1 h 723"/>
                      <a:gd name="T10" fmla="*/ 0 w 2532"/>
                      <a:gd name="T11" fmla="*/ 0 h 723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532"/>
                      <a:gd name="T19" fmla="*/ 0 h 723"/>
                      <a:gd name="T20" fmla="*/ 2532 w 2532"/>
                      <a:gd name="T21" fmla="*/ 723 h 723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532" h="723">
                        <a:moveTo>
                          <a:pt x="6" y="0"/>
                        </a:moveTo>
                        <a:cubicBezTo>
                          <a:pt x="16" y="0"/>
                          <a:pt x="26" y="0"/>
                          <a:pt x="36" y="0"/>
                        </a:cubicBezTo>
                        <a:lnTo>
                          <a:pt x="2532" y="678"/>
                        </a:lnTo>
                        <a:lnTo>
                          <a:pt x="2529" y="723"/>
                        </a:lnTo>
                        <a:lnTo>
                          <a:pt x="0" y="24"/>
                        </a:lnTo>
                        <a:lnTo>
                          <a:pt x="6" y="0"/>
                        </a:lnTo>
                        <a:close/>
                      </a:path>
                    </a:pathLst>
                  </a:custGeom>
                  <a:solidFill>
                    <a:srgbClr val="0000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487" name="Group 590">
                  <a:extLst>
                    <a:ext uri="{FF2B5EF4-FFF2-40B4-BE49-F238E27FC236}">
                      <a16:creationId xmlns:a16="http://schemas.microsoft.com/office/drawing/2014/main" id="{B2AAF0C3-BD73-634D-B492-B7CCF9735ED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>
                  <a:off x="7767607" y="5251740"/>
                  <a:ext cx="345630" cy="320302"/>
                  <a:chOff x="2839" y="3501"/>
                  <a:chExt cx="755" cy="803"/>
                </a:xfrm>
              </p:grpSpPr>
              <p:pic>
                <p:nvPicPr>
                  <p:cNvPr id="488" name="Picture 591" descr="desktop_computer_stylized_medium">
                    <a:extLst>
                      <a:ext uri="{FF2B5EF4-FFF2-40B4-BE49-F238E27FC236}">
                        <a16:creationId xmlns:a16="http://schemas.microsoft.com/office/drawing/2014/main" id="{1B000E5D-AA79-9741-93EF-69776E79DCF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1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839" y="3501"/>
                    <a:ext cx="755" cy="80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89" name="Freeform 592">
                    <a:extLst>
                      <a:ext uri="{FF2B5EF4-FFF2-40B4-BE49-F238E27FC236}">
                        <a16:creationId xmlns:a16="http://schemas.microsoft.com/office/drawing/2014/main" id="{E285DBFE-A1C0-DE49-94FA-3F8D49F9AA4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916" y="3578"/>
                    <a:ext cx="356" cy="368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300 w 356"/>
                      <a:gd name="T3" fmla="*/ 14 h 368"/>
                      <a:gd name="T4" fmla="*/ 356 w 356"/>
                      <a:gd name="T5" fmla="*/ 294 h 368"/>
                      <a:gd name="T6" fmla="*/ 78 w 356"/>
                      <a:gd name="T7" fmla="*/ 368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56"/>
                      <a:gd name="T16" fmla="*/ 0 h 368"/>
                      <a:gd name="T17" fmla="*/ 356 w 356"/>
                      <a:gd name="T18" fmla="*/ 368 h 36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490" name="Group 590">
                  <a:extLst>
                    <a:ext uri="{FF2B5EF4-FFF2-40B4-BE49-F238E27FC236}">
                      <a16:creationId xmlns:a16="http://schemas.microsoft.com/office/drawing/2014/main" id="{A66A00B8-C906-204A-9EA8-BF8007089AF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>
                  <a:off x="8147535" y="5475337"/>
                  <a:ext cx="345630" cy="320302"/>
                  <a:chOff x="2839" y="3501"/>
                  <a:chExt cx="755" cy="803"/>
                </a:xfrm>
              </p:grpSpPr>
              <p:pic>
                <p:nvPicPr>
                  <p:cNvPr id="491" name="Picture 591" descr="desktop_computer_stylized_medium">
                    <a:extLst>
                      <a:ext uri="{FF2B5EF4-FFF2-40B4-BE49-F238E27FC236}">
                        <a16:creationId xmlns:a16="http://schemas.microsoft.com/office/drawing/2014/main" id="{0D26BE9F-5A6F-194D-95F5-9A26085A8BC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1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839" y="3501"/>
                    <a:ext cx="755" cy="80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92" name="Freeform 592">
                    <a:extLst>
                      <a:ext uri="{FF2B5EF4-FFF2-40B4-BE49-F238E27FC236}">
                        <a16:creationId xmlns:a16="http://schemas.microsoft.com/office/drawing/2014/main" id="{F940FA7C-0178-FC42-989D-133C7D3EF04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916" y="3578"/>
                    <a:ext cx="356" cy="368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300 w 356"/>
                      <a:gd name="T3" fmla="*/ 14 h 368"/>
                      <a:gd name="T4" fmla="*/ 356 w 356"/>
                      <a:gd name="T5" fmla="*/ 294 h 368"/>
                      <a:gd name="T6" fmla="*/ 78 w 356"/>
                      <a:gd name="T7" fmla="*/ 368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56"/>
                      <a:gd name="T16" fmla="*/ 0 h 368"/>
                      <a:gd name="T17" fmla="*/ 356 w 356"/>
                      <a:gd name="T18" fmla="*/ 368 h 36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493" name="Group 590">
                  <a:extLst>
                    <a:ext uri="{FF2B5EF4-FFF2-40B4-BE49-F238E27FC236}">
                      <a16:creationId xmlns:a16="http://schemas.microsoft.com/office/drawing/2014/main" id="{AADF67FB-3BE7-EF42-B8A5-B005B506931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>
                  <a:off x="8545760" y="5496810"/>
                  <a:ext cx="345630" cy="320302"/>
                  <a:chOff x="2839" y="3501"/>
                  <a:chExt cx="755" cy="803"/>
                </a:xfrm>
              </p:grpSpPr>
              <p:pic>
                <p:nvPicPr>
                  <p:cNvPr id="494" name="Picture 591" descr="desktop_computer_stylized_medium">
                    <a:extLst>
                      <a:ext uri="{FF2B5EF4-FFF2-40B4-BE49-F238E27FC236}">
                        <a16:creationId xmlns:a16="http://schemas.microsoft.com/office/drawing/2014/main" id="{0BBC0FBB-DA3F-874A-8EBE-B51C772E068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1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839" y="3501"/>
                    <a:ext cx="755" cy="80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95" name="Freeform 592">
                    <a:extLst>
                      <a:ext uri="{FF2B5EF4-FFF2-40B4-BE49-F238E27FC236}">
                        <a16:creationId xmlns:a16="http://schemas.microsoft.com/office/drawing/2014/main" id="{A9932DBD-03D1-3E48-AE83-712DE720FE4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916" y="3578"/>
                    <a:ext cx="356" cy="368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300 w 356"/>
                      <a:gd name="T3" fmla="*/ 14 h 368"/>
                      <a:gd name="T4" fmla="*/ 356 w 356"/>
                      <a:gd name="T5" fmla="*/ 294 h 368"/>
                      <a:gd name="T6" fmla="*/ 78 w 356"/>
                      <a:gd name="T7" fmla="*/ 368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56"/>
                      <a:gd name="T16" fmla="*/ 0 h 368"/>
                      <a:gd name="T17" fmla="*/ 356 w 356"/>
                      <a:gd name="T18" fmla="*/ 368 h 36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496" name="Group 1064">
                  <a:extLst>
                    <a:ext uri="{FF2B5EF4-FFF2-40B4-BE49-F238E27FC236}">
                      <a16:creationId xmlns:a16="http://schemas.microsoft.com/office/drawing/2014/main" id="{FC2552CF-9AC0-3243-8999-6808B911C76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528372" y="5765818"/>
                  <a:ext cx="319264" cy="253379"/>
                  <a:chOff x="877" y="1008"/>
                  <a:chExt cx="2747" cy="2591"/>
                </a:xfrm>
              </p:grpSpPr>
              <p:pic>
                <p:nvPicPr>
                  <p:cNvPr id="497" name="Picture 1065" descr="antenna_stylized">
                    <a:extLst>
                      <a:ext uri="{FF2B5EF4-FFF2-40B4-BE49-F238E27FC236}">
                        <a16:creationId xmlns:a16="http://schemas.microsoft.com/office/drawing/2014/main" id="{87938519-94DB-D545-A29A-7EDE5E412B2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877" y="1008"/>
                    <a:ext cx="2725" cy="142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498" name="Picture 1066" descr="laptop_keyboard">
                    <a:extLst>
                      <a:ext uri="{FF2B5EF4-FFF2-40B4-BE49-F238E27FC236}">
                        <a16:creationId xmlns:a16="http://schemas.microsoft.com/office/drawing/2014/main" id="{2D71707C-83CA-1C4B-8508-67E56E2ADD0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8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9064" flipH="1">
                    <a:off x="1009" y="2586"/>
                    <a:ext cx="2245" cy="10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99" name="Freeform 1067">
                    <a:extLst>
                      <a:ext uri="{FF2B5EF4-FFF2-40B4-BE49-F238E27FC236}">
                        <a16:creationId xmlns:a16="http://schemas.microsoft.com/office/drawing/2014/main" id="{73F0FEB4-8393-CC4E-8318-ED16B301B6D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53" y="1603"/>
                    <a:ext cx="1807" cy="1322"/>
                  </a:xfrm>
                  <a:custGeom>
                    <a:avLst/>
                    <a:gdLst>
                      <a:gd name="T0" fmla="*/ 1 w 2982"/>
                      <a:gd name="T1" fmla="*/ 0 h 2442"/>
                      <a:gd name="T2" fmla="*/ 0 w 2982"/>
                      <a:gd name="T3" fmla="*/ 1 h 2442"/>
                      <a:gd name="T4" fmla="*/ 2 w 2982"/>
                      <a:gd name="T5" fmla="*/ 1 h 2442"/>
                      <a:gd name="T6" fmla="*/ 2 w 2982"/>
                      <a:gd name="T7" fmla="*/ 1 h 2442"/>
                      <a:gd name="T8" fmla="*/ 1 w 2982"/>
                      <a:gd name="T9" fmla="*/ 0 h 244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982"/>
                      <a:gd name="T16" fmla="*/ 0 h 2442"/>
                      <a:gd name="T17" fmla="*/ 2982 w 2982"/>
                      <a:gd name="T18" fmla="*/ 2442 h 244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982" h="2442">
                        <a:moveTo>
                          <a:pt x="540" y="0"/>
                        </a:moveTo>
                        <a:lnTo>
                          <a:pt x="0" y="1734"/>
                        </a:lnTo>
                        <a:lnTo>
                          <a:pt x="2394" y="2442"/>
                        </a:lnTo>
                        <a:lnTo>
                          <a:pt x="2982" y="318"/>
                        </a:lnTo>
                        <a:lnTo>
                          <a:pt x="540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pic>
                <p:nvPicPr>
                  <p:cNvPr id="500" name="Picture 1068" descr="screen">
                    <a:extLst>
                      <a:ext uri="{FF2B5EF4-FFF2-40B4-BE49-F238E27FC236}">
                        <a16:creationId xmlns:a16="http://schemas.microsoft.com/office/drawing/2014/main" id="{7FE7C88C-9EAD-8349-A46B-E909AEA6578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9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42" y="1637"/>
                    <a:ext cx="1642" cy="120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501" name="Freeform 1069">
                    <a:extLst>
                      <a:ext uri="{FF2B5EF4-FFF2-40B4-BE49-F238E27FC236}">
                        <a16:creationId xmlns:a16="http://schemas.microsoft.com/office/drawing/2014/main" id="{0DBCF6AD-8352-3C40-B68E-0383519D20A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82" y="1564"/>
                    <a:ext cx="1531" cy="246"/>
                  </a:xfrm>
                  <a:custGeom>
                    <a:avLst/>
                    <a:gdLst>
                      <a:gd name="T0" fmla="*/ 1 w 2528"/>
                      <a:gd name="T1" fmla="*/ 0 h 455"/>
                      <a:gd name="T2" fmla="*/ 2 w 2528"/>
                      <a:gd name="T3" fmla="*/ 1 h 455"/>
                      <a:gd name="T4" fmla="*/ 2 w 2528"/>
                      <a:gd name="T5" fmla="*/ 1 h 455"/>
                      <a:gd name="T6" fmla="*/ 0 w 2528"/>
                      <a:gd name="T7" fmla="*/ 1 h 455"/>
                      <a:gd name="T8" fmla="*/ 1 w 2528"/>
                      <a:gd name="T9" fmla="*/ 0 h 45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528"/>
                      <a:gd name="T16" fmla="*/ 0 h 455"/>
                      <a:gd name="T17" fmla="*/ 2528 w 2528"/>
                      <a:gd name="T18" fmla="*/ 455 h 45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528" h="455">
                        <a:moveTo>
                          <a:pt x="14" y="0"/>
                        </a:moveTo>
                        <a:lnTo>
                          <a:pt x="2528" y="341"/>
                        </a:lnTo>
                        <a:lnTo>
                          <a:pt x="2480" y="455"/>
                        </a:lnTo>
                        <a:lnTo>
                          <a:pt x="0" y="86"/>
                        </a:lnTo>
                        <a:lnTo>
                          <a:pt x="14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rgbClr val="EAEAEA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02" name="Freeform 1070">
                    <a:extLst>
                      <a:ext uri="{FF2B5EF4-FFF2-40B4-BE49-F238E27FC236}">
                        <a16:creationId xmlns:a16="http://schemas.microsoft.com/office/drawing/2014/main" id="{3C23673E-599F-5241-B844-C8F96A051D1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37" y="1562"/>
                    <a:ext cx="425" cy="1024"/>
                  </a:xfrm>
                  <a:custGeom>
                    <a:avLst/>
                    <a:gdLst>
                      <a:gd name="T0" fmla="*/ 1 w 702"/>
                      <a:gd name="T1" fmla="*/ 0 h 1893"/>
                      <a:gd name="T2" fmla="*/ 0 w 702"/>
                      <a:gd name="T3" fmla="*/ 1 h 1893"/>
                      <a:gd name="T4" fmla="*/ 1 w 702"/>
                      <a:gd name="T5" fmla="*/ 1 h 1893"/>
                      <a:gd name="T6" fmla="*/ 1 w 702"/>
                      <a:gd name="T7" fmla="*/ 1 h 1893"/>
                      <a:gd name="T8" fmla="*/ 1 w 702"/>
                      <a:gd name="T9" fmla="*/ 0 h 189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02"/>
                      <a:gd name="T16" fmla="*/ 0 h 1893"/>
                      <a:gd name="T17" fmla="*/ 702 w 702"/>
                      <a:gd name="T18" fmla="*/ 1893 h 189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02" h="1893">
                        <a:moveTo>
                          <a:pt x="579" y="0"/>
                        </a:moveTo>
                        <a:lnTo>
                          <a:pt x="0" y="1869"/>
                        </a:lnTo>
                        <a:lnTo>
                          <a:pt x="114" y="1893"/>
                        </a:lnTo>
                        <a:lnTo>
                          <a:pt x="702" y="51"/>
                        </a:lnTo>
                        <a:lnTo>
                          <a:pt x="579" y="0"/>
                        </a:lnTo>
                        <a:close/>
                      </a:path>
                    </a:pathLst>
                  </a:custGeom>
                  <a:solidFill>
                    <a:srgbClr val="0000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03" name="Freeform 1071">
                    <a:extLst>
                      <a:ext uri="{FF2B5EF4-FFF2-40B4-BE49-F238E27FC236}">
                        <a16:creationId xmlns:a16="http://schemas.microsoft.com/office/drawing/2014/main" id="{4D502A0C-8868-2C4E-B6B7-F46718640A2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4" y="1745"/>
                    <a:ext cx="458" cy="1182"/>
                  </a:xfrm>
                  <a:custGeom>
                    <a:avLst/>
                    <a:gdLst>
                      <a:gd name="T0" fmla="*/ 1 w 756"/>
                      <a:gd name="T1" fmla="*/ 0 h 2184"/>
                      <a:gd name="T2" fmla="*/ 1 w 756"/>
                      <a:gd name="T3" fmla="*/ 1 h 2184"/>
                      <a:gd name="T4" fmla="*/ 0 w 756"/>
                      <a:gd name="T5" fmla="*/ 1 h 2184"/>
                      <a:gd name="T6" fmla="*/ 1 w 756"/>
                      <a:gd name="T7" fmla="*/ 1 h 2184"/>
                      <a:gd name="T8" fmla="*/ 1 w 756"/>
                      <a:gd name="T9" fmla="*/ 0 h 218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56"/>
                      <a:gd name="T16" fmla="*/ 0 h 2184"/>
                      <a:gd name="T17" fmla="*/ 756 w 756"/>
                      <a:gd name="T18" fmla="*/ 2184 h 218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56" h="2184">
                        <a:moveTo>
                          <a:pt x="756" y="0"/>
                        </a:moveTo>
                        <a:lnTo>
                          <a:pt x="138" y="2184"/>
                        </a:lnTo>
                        <a:lnTo>
                          <a:pt x="0" y="2148"/>
                        </a:lnTo>
                        <a:lnTo>
                          <a:pt x="606" y="78"/>
                        </a:lnTo>
                        <a:lnTo>
                          <a:pt x="756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DDDDDD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04" name="Freeform 1072">
                    <a:extLst>
                      <a:ext uri="{FF2B5EF4-FFF2-40B4-BE49-F238E27FC236}">
                        <a16:creationId xmlns:a16="http://schemas.microsoft.com/office/drawing/2014/main" id="{154DEECF-C451-B140-A650-9DB9DCC4178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32" y="2534"/>
                    <a:ext cx="1680" cy="399"/>
                  </a:xfrm>
                  <a:custGeom>
                    <a:avLst/>
                    <a:gdLst>
                      <a:gd name="T0" fmla="*/ 1 w 2773"/>
                      <a:gd name="T1" fmla="*/ 0 h 738"/>
                      <a:gd name="T2" fmla="*/ 0 w 2773"/>
                      <a:gd name="T3" fmla="*/ 1 h 738"/>
                      <a:gd name="T4" fmla="*/ 2 w 2773"/>
                      <a:gd name="T5" fmla="*/ 1 h 738"/>
                      <a:gd name="T6" fmla="*/ 2 w 2773"/>
                      <a:gd name="T7" fmla="*/ 1 h 738"/>
                      <a:gd name="T8" fmla="*/ 1 w 2773"/>
                      <a:gd name="T9" fmla="*/ 0 h 73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773"/>
                      <a:gd name="T16" fmla="*/ 0 h 738"/>
                      <a:gd name="T17" fmla="*/ 2773 w 2773"/>
                      <a:gd name="T18" fmla="*/ 738 h 73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773" h="738">
                        <a:moveTo>
                          <a:pt x="33" y="0"/>
                        </a:moveTo>
                        <a:lnTo>
                          <a:pt x="0" y="99"/>
                        </a:lnTo>
                        <a:lnTo>
                          <a:pt x="2436" y="738"/>
                        </a:lnTo>
                        <a:cubicBezTo>
                          <a:pt x="2499" y="501"/>
                          <a:pt x="2773" y="727"/>
                          <a:pt x="2373" y="603"/>
                        </a:cubicBezTo>
                        <a:lnTo>
                          <a:pt x="33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CC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05" name="Freeform 1073">
                    <a:extLst>
                      <a:ext uri="{FF2B5EF4-FFF2-40B4-BE49-F238E27FC236}">
                        <a16:creationId xmlns:a16="http://schemas.microsoft.com/office/drawing/2014/main" id="{61C09639-BDA6-1848-86B4-033F9F9979D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95" y="1755"/>
                    <a:ext cx="429" cy="1187"/>
                  </a:xfrm>
                  <a:custGeom>
                    <a:avLst/>
                    <a:gdLst>
                      <a:gd name="T0" fmla="*/ 2 w 637"/>
                      <a:gd name="T1" fmla="*/ 0 h 1659"/>
                      <a:gd name="T2" fmla="*/ 2 w 637"/>
                      <a:gd name="T3" fmla="*/ 0 h 1659"/>
                      <a:gd name="T4" fmla="*/ 1 w 637"/>
                      <a:gd name="T5" fmla="*/ 15 h 1659"/>
                      <a:gd name="T6" fmla="*/ 0 w 637"/>
                      <a:gd name="T7" fmla="*/ 15 h 1659"/>
                      <a:gd name="T8" fmla="*/ 2 w 637"/>
                      <a:gd name="T9" fmla="*/ 0 h 165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37"/>
                      <a:gd name="T16" fmla="*/ 0 h 1659"/>
                      <a:gd name="T17" fmla="*/ 637 w 637"/>
                      <a:gd name="T18" fmla="*/ 1659 h 1659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37" h="1659">
                        <a:moveTo>
                          <a:pt x="615" y="0"/>
                        </a:moveTo>
                        <a:lnTo>
                          <a:pt x="637" y="0"/>
                        </a:lnTo>
                        <a:lnTo>
                          <a:pt x="68" y="1659"/>
                        </a:lnTo>
                        <a:lnTo>
                          <a:pt x="0" y="1647"/>
                        </a:lnTo>
                        <a:lnTo>
                          <a:pt x="615" y="0"/>
                        </a:lnTo>
                        <a:close/>
                      </a:path>
                    </a:pathLst>
                  </a:custGeom>
                  <a:solidFill>
                    <a:srgbClr val="4D4D4D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06" name="Freeform 1074">
                    <a:extLst>
                      <a:ext uri="{FF2B5EF4-FFF2-40B4-BE49-F238E27FC236}">
                        <a16:creationId xmlns:a16="http://schemas.microsoft.com/office/drawing/2014/main" id="{BBF9A35C-4B4A-604C-BCA3-20BC6C3D2D8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34" y="2587"/>
                    <a:ext cx="1494" cy="394"/>
                  </a:xfrm>
                  <a:custGeom>
                    <a:avLst/>
                    <a:gdLst>
                      <a:gd name="T0" fmla="*/ 0 w 2216"/>
                      <a:gd name="T1" fmla="*/ 0 h 550"/>
                      <a:gd name="T2" fmla="*/ 1 w 2216"/>
                      <a:gd name="T3" fmla="*/ 1 h 550"/>
                      <a:gd name="T4" fmla="*/ 9 w 2216"/>
                      <a:gd name="T5" fmla="*/ 5 h 550"/>
                      <a:gd name="T6" fmla="*/ 9 w 2216"/>
                      <a:gd name="T7" fmla="*/ 4 h 550"/>
                      <a:gd name="T8" fmla="*/ 0 w 2216"/>
                      <a:gd name="T9" fmla="*/ 0 h 55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216"/>
                      <a:gd name="T16" fmla="*/ 0 h 550"/>
                      <a:gd name="T17" fmla="*/ 2216 w 2216"/>
                      <a:gd name="T18" fmla="*/ 550 h 55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216" h="550">
                        <a:moveTo>
                          <a:pt x="0" y="0"/>
                        </a:moveTo>
                        <a:lnTo>
                          <a:pt x="9" y="57"/>
                        </a:lnTo>
                        <a:lnTo>
                          <a:pt x="2164" y="550"/>
                        </a:lnTo>
                        <a:lnTo>
                          <a:pt x="2216" y="496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rgbClr val="808080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grpSp>
                <p:nvGrpSpPr>
                  <p:cNvPr id="507" name="Group 1075">
                    <a:extLst>
                      <a:ext uri="{FF2B5EF4-FFF2-40B4-BE49-F238E27FC236}">
                        <a16:creationId xmlns:a16="http://schemas.microsoft.com/office/drawing/2014/main" id="{C228B10E-0BB1-8D40-9DB1-545E285C760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709" y="3008"/>
                    <a:ext cx="507" cy="234"/>
                    <a:chOff x="1740" y="2642"/>
                    <a:chExt cx="752" cy="327"/>
                  </a:xfrm>
                </p:grpSpPr>
                <p:sp>
                  <p:nvSpPr>
                    <p:cNvPr id="514" name="Freeform 1076">
                      <a:extLst>
                        <a:ext uri="{FF2B5EF4-FFF2-40B4-BE49-F238E27FC236}">
                          <a16:creationId xmlns:a16="http://schemas.microsoft.com/office/drawing/2014/main" id="{DBE93115-3362-AE4D-A30A-337520C7391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740" y="2642"/>
                      <a:ext cx="752" cy="327"/>
                    </a:xfrm>
                    <a:custGeom>
                      <a:avLst/>
                      <a:gdLst>
                        <a:gd name="T0" fmla="*/ 293 w 752"/>
                        <a:gd name="T1" fmla="*/ 0 h 327"/>
                        <a:gd name="T2" fmla="*/ 752 w 752"/>
                        <a:gd name="T3" fmla="*/ 124 h 327"/>
                        <a:gd name="T4" fmla="*/ 470 w 752"/>
                        <a:gd name="T5" fmla="*/ 327 h 327"/>
                        <a:gd name="T6" fmla="*/ 0 w 752"/>
                        <a:gd name="T7" fmla="*/ 183 h 327"/>
                        <a:gd name="T8" fmla="*/ 293 w 752"/>
                        <a:gd name="T9" fmla="*/ 0 h 32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752"/>
                        <a:gd name="T16" fmla="*/ 0 h 327"/>
                        <a:gd name="T17" fmla="*/ 752 w 752"/>
                        <a:gd name="T18" fmla="*/ 327 h 32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752" h="327">
                          <a:moveTo>
                            <a:pt x="293" y="0"/>
                          </a:moveTo>
                          <a:lnTo>
                            <a:pt x="752" y="124"/>
                          </a:lnTo>
                          <a:lnTo>
                            <a:pt x="470" y="327"/>
                          </a:lnTo>
                          <a:lnTo>
                            <a:pt x="0" y="183"/>
                          </a:lnTo>
                          <a:lnTo>
                            <a:pt x="293" y="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515" name="Freeform 1077">
                      <a:extLst>
                        <a:ext uri="{FF2B5EF4-FFF2-40B4-BE49-F238E27FC236}">
                          <a16:creationId xmlns:a16="http://schemas.microsoft.com/office/drawing/2014/main" id="{E980EACA-94CF-194A-AC7A-1415DBB4CAF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754" y="2649"/>
                      <a:ext cx="726" cy="311"/>
                    </a:xfrm>
                    <a:custGeom>
                      <a:avLst/>
                      <a:gdLst>
                        <a:gd name="T0" fmla="*/ 282 w 726"/>
                        <a:gd name="T1" fmla="*/ 0 h 311"/>
                        <a:gd name="T2" fmla="*/ 726 w 726"/>
                        <a:gd name="T3" fmla="*/ 119 h 311"/>
                        <a:gd name="T4" fmla="*/ 457 w 726"/>
                        <a:gd name="T5" fmla="*/ 311 h 311"/>
                        <a:gd name="T6" fmla="*/ 0 w 726"/>
                        <a:gd name="T7" fmla="*/ 173 h 311"/>
                        <a:gd name="T8" fmla="*/ 282 w 726"/>
                        <a:gd name="T9" fmla="*/ 0 h 31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726"/>
                        <a:gd name="T16" fmla="*/ 0 h 311"/>
                        <a:gd name="T17" fmla="*/ 726 w 726"/>
                        <a:gd name="T18" fmla="*/ 311 h 31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726" h="311">
                          <a:moveTo>
                            <a:pt x="282" y="0"/>
                          </a:moveTo>
                          <a:lnTo>
                            <a:pt x="726" y="119"/>
                          </a:lnTo>
                          <a:lnTo>
                            <a:pt x="457" y="311"/>
                          </a:lnTo>
                          <a:lnTo>
                            <a:pt x="0" y="173"/>
                          </a:lnTo>
                          <a:lnTo>
                            <a:pt x="282" y="0"/>
                          </a:lnTo>
                          <a:close/>
                        </a:path>
                      </a:pathLst>
                    </a:custGeom>
                    <a:gradFill rotWithShape="1">
                      <a:gsLst>
                        <a:gs pos="0">
                          <a:srgbClr val="4D4D4D"/>
                        </a:gs>
                        <a:gs pos="100000">
                          <a:srgbClr val="DDDDDD"/>
                        </a:gs>
                      </a:gsLst>
                      <a:lin ang="189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516" name="Freeform 1078">
                      <a:extLst>
                        <a:ext uri="{FF2B5EF4-FFF2-40B4-BE49-F238E27FC236}">
                          <a16:creationId xmlns:a16="http://schemas.microsoft.com/office/drawing/2014/main" id="{67C8CECC-A4D3-D543-A1C2-92A3DDD6045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808" y="2770"/>
                      <a:ext cx="258" cy="100"/>
                    </a:xfrm>
                    <a:custGeom>
                      <a:avLst/>
                      <a:gdLst>
                        <a:gd name="T0" fmla="*/ 0 w 258"/>
                        <a:gd name="T1" fmla="*/ 44 h 100"/>
                        <a:gd name="T2" fmla="*/ 75 w 258"/>
                        <a:gd name="T3" fmla="*/ 0 h 100"/>
                        <a:gd name="T4" fmla="*/ 258 w 258"/>
                        <a:gd name="T5" fmla="*/ 50 h 100"/>
                        <a:gd name="T6" fmla="*/ 183 w 258"/>
                        <a:gd name="T7" fmla="*/ 100 h 100"/>
                        <a:gd name="T8" fmla="*/ 0 w 258"/>
                        <a:gd name="T9" fmla="*/ 44 h 100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58"/>
                        <a:gd name="T16" fmla="*/ 0 h 100"/>
                        <a:gd name="T17" fmla="*/ 258 w 258"/>
                        <a:gd name="T18" fmla="*/ 100 h 100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58" h="100">
                          <a:moveTo>
                            <a:pt x="0" y="44"/>
                          </a:moveTo>
                          <a:lnTo>
                            <a:pt x="75" y="0"/>
                          </a:lnTo>
                          <a:lnTo>
                            <a:pt x="258" y="50"/>
                          </a:lnTo>
                          <a:lnTo>
                            <a:pt x="183" y="100"/>
                          </a:lnTo>
                          <a:lnTo>
                            <a:pt x="0" y="44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517" name="Freeform 1079">
                      <a:extLst>
                        <a:ext uri="{FF2B5EF4-FFF2-40B4-BE49-F238E27FC236}">
                          <a16:creationId xmlns:a16="http://schemas.microsoft.com/office/drawing/2014/main" id="{DF7F90DA-E9FF-E64E-979A-F2C4CF6F27E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799" y="2816"/>
                      <a:ext cx="194" cy="63"/>
                    </a:xfrm>
                    <a:custGeom>
                      <a:avLst/>
                      <a:gdLst>
                        <a:gd name="T0" fmla="*/ 12 w 194"/>
                        <a:gd name="T1" fmla="*/ 0 h 63"/>
                        <a:gd name="T2" fmla="*/ 194 w 194"/>
                        <a:gd name="T3" fmla="*/ 53 h 63"/>
                        <a:gd name="T4" fmla="*/ 180 w 194"/>
                        <a:gd name="T5" fmla="*/ 63 h 63"/>
                        <a:gd name="T6" fmla="*/ 0 w 194"/>
                        <a:gd name="T7" fmla="*/ 9 h 63"/>
                        <a:gd name="T8" fmla="*/ 12 w 194"/>
                        <a:gd name="T9" fmla="*/ 0 h 63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94"/>
                        <a:gd name="T16" fmla="*/ 0 h 63"/>
                        <a:gd name="T17" fmla="*/ 194 w 194"/>
                        <a:gd name="T18" fmla="*/ 63 h 63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94" h="63">
                          <a:moveTo>
                            <a:pt x="12" y="0"/>
                          </a:moveTo>
                          <a:lnTo>
                            <a:pt x="194" y="53"/>
                          </a:lnTo>
                          <a:lnTo>
                            <a:pt x="180" y="63"/>
                          </a:lnTo>
                          <a:lnTo>
                            <a:pt x="0" y="9"/>
                          </a:lnTo>
                          <a:lnTo>
                            <a:pt x="12" y="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518" name="Freeform 1080">
                      <a:extLst>
                        <a:ext uri="{FF2B5EF4-FFF2-40B4-BE49-F238E27FC236}">
                          <a16:creationId xmlns:a16="http://schemas.microsoft.com/office/drawing/2014/main" id="{1FB7CFF5-5312-6B45-B1C9-1E8019D9AB7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20" y="2834"/>
                      <a:ext cx="258" cy="102"/>
                    </a:xfrm>
                    <a:custGeom>
                      <a:avLst/>
                      <a:gdLst>
                        <a:gd name="T0" fmla="*/ 0 w 258"/>
                        <a:gd name="T1" fmla="*/ 46 h 102"/>
                        <a:gd name="T2" fmla="*/ 71 w 258"/>
                        <a:gd name="T3" fmla="*/ 0 h 102"/>
                        <a:gd name="T4" fmla="*/ 258 w 258"/>
                        <a:gd name="T5" fmla="*/ 52 h 102"/>
                        <a:gd name="T6" fmla="*/ 183 w 258"/>
                        <a:gd name="T7" fmla="*/ 102 h 102"/>
                        <a:gd name="T8" fmla="*/ 0 w 258"/>
                        <a:gd name="T9" fmla="*/ 46 h 10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58"/>
                        <a:gd name="T16" fmla="*/ 0 h 102"/>
                        <a:gd name="T17" fmla="*/ 258 w 258"/>
                        <a:gd name="T18" fmla="*/ 102 h 10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58" h="102">
                          <a:moveTo>
                            <a:pt x="0" y="46"/>
                          </a:moveTo>
                          <a:lnTo>
                            <a:pt x="71" y="0"/>
                          </a:lnTo>
                          <a:lnTo>
                            <a:pt x="258" y="52"/>
                          </a:lnTo>
                          <a:lnTo>
                            <a:pt x="183" y="102"/>
                          </a:lnTo>
                          <a:lnTo>
                            <a:pt x="0" y="46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519" name="Freeform 1081">
                      <a:extLst>
                        <a:ext uri="{FF2B5EF4-FFF2-40B4-BE49-F238E27FC236}">
                          <a16:creationId xmlns:a16="http://schemas.microsoft.com/office/drawing/2014/main" id="{F6743163-40E8-634F-BDA5-FD850E9C93C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011" y="2882"/>
                      <a:ext cx="194" cy="63"/>
                    </a:xfrm>
                    <a:custGeom>
                      <a:avLst/>
                      <a:gdLst>
                        <a:gd name="T0" fmla="*/ 12 w 194"/>
                        <a:gd name="T1" fmla="*/ 0 h 63"/>
                        <a:gd name="T2" fmla="*/ 194 w 194"/>
                        <a:gd name="T3" fmla="*/ 53 h 63"/>
                        <a:gd name="T4" fmla="*/ 180 w 194"/>
                        <a:gd name="T5" fmla="*/ 63 h 63"/>
                        <a:gd name="T6" fmla="*/ 0 w 194"/>
                        <a:gd name="T7" fmla="*/ 9 h 63"/>
                        <a:gd name="T8" fmla="*/ 12 w 194"/>
                        <a:gd name="T9" fmla="*/ 0 h 63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94"/>
                        <a:gd name="T16" fmla="*/ 0 h 63"/>
                        <a:gd name="T17" fmla="*/ 194 w 194"/>
                        <a:gd name="T18" fmla="*/ 63 h 63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94" h="63">
                          <a:moveTo>
                            <a:pt x="12" y="0"/>
                          </a:moveTo>
                          <a:lnTo>
                            <a:pt x="194" y="53"/>
                          </a:lnTo>
                          <a:lnTo>
                            <a:pt x="180" y="63"/>
                          </a:lnTo>
                          <a:lnTo>
                            <a:pt x="0" y="9"/>
                          </a:lnTo>
                          <a:lnTo>
                            <a:pt x="12" y="0"/>
                          </a:lnTo>
                          <a:close/>
                        </a:path>
                      </a:pathLst>
                    </a:custGeom>
                    <a:solidFill>
                      <a:srgbClr val="00009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</p:grpSp>
              <p:sp>
                <p:nvSpPr>
                  <p:cNvPr id="508" name="Freeform 1082">
                    <a:extLst>
                      <a:ext uri="{FF2B5EF4-FFF2-40B4-BE49-F238E27FC236}">
                        <a16:creationId xmlns:a16="http://schemas.microsoft.com/office/drawing/2014/main" id="{5C688E93-8024-AF4A-9FAE-F872353A70E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77" y="3043"/>
                    <a:ext cx="614" cy="514"/>
                  </a:xfrm>
                  <a:custGeom>
                    <a:avLst/>
                    <a:gdLst>
                      <a:gd name="T0" fmla="*/ 1 w 990"/>
                      <a:gd name="T1" fmla="*/ 2 h 792"/>
                      <a:gd name="T2" fmla="*/ 1 w 990"/>
                      <a:gd name="T3" fmla="*/ 0 h 792"/>
                      <a:gd name="T4" fmla="*/ 1 w 990"/>
                      <a:gd name="T5" fmla="*/ 1 h 792"/>
                      <a:gd name="T6" fmla="*/ 0 w 990"/>
                      <a:gd name="T7" fmla="*/ 2 h 792"/>
                      <a:gd name="T8" fmla="*/ 1 w 990"/>
                      <a:gd name="T9" fmla="*/ 2 h 79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990"/>
                      <a:gd name="T16" fmla="*/ 0 h 792"/>
                      <a:gd name="T17" fmla="*/ 990 w 990"/>
                      <a:gd name="T18" fmla="*/ 792 h 79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990" h="792">
                        <a:moveTo>
                          <a:pt x="3" y="738"/>
                        </a:moveTo>
                        <a:lnTo>
                          <a:pt x="990" y="0"/>
                        </a:lnTo>
                        <a:lnTo>
                          <a:pt x="987" y="60"/>
                        </a:lnTo>
                        <a:lnTo>
                          <a:pt x="0" y="792"/>
                        </a:lnTo>
                        <a:lnTo>
                          <a:pt x="3" y="738"/>
                        </a:lnTo>
                        <a:close/>
                      </a:path>
                    </a:pathLst>
                  </a:custGeom>
                  <a:solidFill>
                    <a:srgbClr val="0000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09" name="Freeform 1083">
                    <a:extLst>
                      <a:ext uri="{FF2B5EF4-FFF2-40B4-BE49-F238E27FC236}">
                        <a16:creationId xmlns:a16="http://schemas.microsoft.com/office/drawing/2014/main" id="{E2D8B864-6DD1-D042-9409-8862ACC1AAD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10" y="3084"/>
                    <a:ext cx="1571" cy="469"/>
                  </a:xfrm>
                  <a:custGeom>
                    <a:avLst/>
                    <a:gdLst>
                      <a:gd name="T0" fmla="*/ 1 w 2532"/>
                      <a:gd name="T1" fmla="*/ 0 h 723"/>
                      <a:gd name="T2" fmla="*/ 1 w 2532"/>
                      <a:gd name="T3" fmla="*/ 0 h 723"/>
                      <a:gd name="T4" fmla="*/ 4 w 2532"/>
                      <a:gd name="T5" fmla="*/ 2 h 723"/>
                      <a:gd name="T6" fmla="*/ 4 w 2532"/>
                      <a:gd name="T7" fmla="*/ 2 h 723"/>
                      <a:gd name="T8" fmla="*/ 0 w 2532"/>
                      <a:gd name="T9" fmla="*/ 1 h 723"/>
                      <a:gd name="T10" fmla="*/ 1 w 2532"/>
                      <a:gd name="T11" fmla="*/ 0 h 723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532"/>
                      <a:gd name="T19" fmla="*/ 0 h 723"/>
                      <a:gd name="T20" fmla="*/ 2532 w 2532"/>
                      <a:gd name="T21" fmla="*/ 723 h 723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532" h="723">
                        <a:moveTo>
                          <a:pt x="6" y="0"/>
                        </a:moveTo>
                        <a:cubicBezTo>
                          <a:pt x="16" y="0"/>
                          <a:pt x="26" y="0"/>
                          <a:pt x="36" y="0"/>
                        </a:cubicBezTo>
                        <a:lnTo>
                          <a:pt x="2532" y="678"/>
                        </a:lnTo>
                        <a:lnTo>
                          <a:pt x="2529" y="723"/>
                        </a:lnTo>
                        <a:lnTo>
                          <a:pt x="0" y="24"/>
                        </a:lnTo>
                        <a:lnTo>
                          <a:pt x="6" y="0"/>
                        </a:lnTo>
                        <a:close/>
                      </a:path>
                    </a:pathLst>
                  </a:custGeom>
                  <a:solidFill>
                    <a:srgbClr val="0000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10" name="Freeform 1084">
                    <a:extLst>
                      <a:ext uri="{FF2B5EF4-FFF2-40B4-BE49-F238E27FC236}">
                        <a16:creationId xmlns:a16="http://schemas.microsoft.com/office/drawing/2014/main" id="{CC7A3F9E-B0BC-2945-B124-91C53102EAF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11" y="2998"/>
                    <a:ext cx="17" cy="95"/>
                  </a:xfrm>
                  <a:custGeom>
                    <a:avLst/>
                    <a:gdLst>
                      <a:gd name="T0" fmla="*/ 1 w 26"/>
                      <a:gd name="T1" fmla="*/ 1 h 147"/>
                      <a:gd name="T2" fmla="*/ 1 w 26"/>
                      <a:gd name="T3" fmla="*/ 1 h 147"/>
                      <a:gd name="T4" fmla="*/ 0 w 26"/>
                      <a:gd name="T5" fmla="*/ 1 h 147"/>
                      <a:gd name="T6" fmla="*/ 1 w 26"/>
                      <a:gd name="T7" fmla="*/ 0 h 147"/>
                      <a:gd name="T8" fmla="*/ 1 w 26"/>
                      <a:gd name="T9" fmla="*/ 1 h 14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6"/>
                      <a:gd name="T16" fmla="*/ 0 h 147"/>
                      <a:gd name="T17" fmla="*/ 26 w 26"/>
                      <a:gd name="T18" fmla="*/ 147 h 14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6" h="147">
                        <a:moveTo>
                          <a:pt x="26" y="10"/>
                        </a:moveTo>
                        <a:lnTo>
                          <a:pt x="23" y="147"/>
                        </a:lnTo>
                        <a:lnTo>
                          <a:pt x="0" y="144"/>
                        </a:lnTo>
                        <a:lnTo>
                          <a:pt x="3" y="0"/>
                        </a:lnTo>
                        <a:lnTo>
                          <a:pt x="26" y="10"/>
                        </a:lnTo>
                        <a:close/>
                      </a:path>
                    </a:pathLst>
                  </a:custGeom>
                  <a:solidFill>
                    <a:srgbClr val="0000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11" name="Freeform 1085">
                    <a:extLst>
                      <a:ext uri="{FF2B5EF4-FFF2-40B4-BE49-F238E27FC236}">
                        <a16:creationId xmlns:a16="http://schemas.microsoft.com/office/drawing/2014/main" id="{B8E20EA9-88B9-0A42-A470-7AF9E881056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12" y="2611"/>
                    <a:ext cx="730" cy="393"/>
                  </a:xfrm>
                  <a:custGeom>
                    <a:avLst/>
                    <a:gdLst>
                      <a:gd name="T0" fmla="*/ 1 w 1176"/>
                      <a:gd name="T1" fmla="*/ 0 h 606"/>
                      <a:gd name="T2" fmla="*/ 0 w 1176"/>
                      <a:gd name="T3" fmla="*/ 1 h 606"/>
                      <a:gd name="T4" fmla="*/ 1 w 1176"/>
                      <a:gd name="T5" fmla="*/ 1 h 606"/>
                      <a:gd name="T6" fmla="*/ 1 w 1176"/>
                      <a:gd name="T7" fmla="*/ 1 h 606"/>
                      <a:gd name="T8" fmla="*/ 1 w 1176"/>
                      <a:gd name="T9" fmla="*/ 0 h 60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176"/>
                      <a:gd name="T16" fmla="*/ 0 h 606"/>
                      <a:gd name="T17" fmla="*/ 1176 w 1176"/>
                      <a:gd name="T18" fmla="*/ 606 h 60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176" h="606">
                        <a:moveTo>
                          <a:pt x="1170" y="0"/>
                        </a:moveTo>
                        <a:lnTo>
                          <a:pt x="0" y="597"/>
                        </a:lnTo>
                        <a:lnTo>
                          <a:pt x="30" y="606"/>
                        </a:lnTo>
                        <a:lnTo>
                          <a:pt x="1176" y="18"/>
                        </a:lnTo>
                        <a:lnTo>
                          <a:pt x="1170" y="0"/>
                        </a:lnTo>
                        <a:close/>
                      </a:path>
                    </a:pathLst>
                  </a:custGeom>
                  <a:solidFill>
                    <a:srgbClr val="0000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12" name="Freeform 1086">
                    <a:extLst>
                      <a:ext uri="{FF2B5EF4-FFF2-40B4-BE49-F238E27FC236}">
                        <a16:creationId xmlns:a16="http://schemas.microsoft.com/office/drawing/2014/main" id="{A9D04135-B045-A743-95D7-CA5EF36EE73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61" y="3018"/>
                    <a:ext cx="1490" cy="451"/>
                  </a:xfrm>
                  <a:custGeom>
                    <a:avLst/>
                    <a:gdLst>
                      <a:gd name="T0" fmla="*/ 1 w 2532"/>
                      <a:gd name="T1" fmla="*/ 0 h 723"/>
                      <a:gd name="T2" fmla="*/ 1 w 2532"/>
                      <a:gd name="T3" fmla="*/ 0 h 723"/>
                      <a:gd name="T4" fmla="*/ 1 w 2532"/>
                      <a:gd name="T5" fmla="*/ 1 h 723"/>
                      <a:gd name="T6" fmla="*/ 1 w 2532"/>
                      <a:gd name="T7" fmla="*/ 1 h 723"/>
                      <a:gd name="T8" fmla="*/ 0 w 2532"/>
                      <a:gd name="T9" fmla="*/ 1 h 723"/>
                      <a:gd name="T10" fmla="*/ 1 w 2532"/>
                      <a:gd name="T11" fmla="*/ 0 h 723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532"/>
                      <a:gd name="T19" fmla="*/ 0 h 723"/>
                      <a:gd name="T20" fmla="*/ 2532 w 2532"/>
                      <a:gd name="T21" fmla="*/ 723 h 723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532" h="723">
                        <a:moveTo>
                          <a:pt x="6" y="0"/>
                        </a:moveTo>
                        <a:cubicBezTo>
                          <a:pt x="16" y="0"/>
                          <a:pt x="26" y="0"/>
                          <a:pt x="36" y="0"/>
                        </a:cubicBezTo>
                        <a:lnTo>
                          <a:pt x="2532" y="678"/>
                        </a:lnTo>
                        <a:lnTo>
                          <a:pt x="2529" y="723"/>
                        </a:lnTo>
                        <a:lnTo>
                          <a:pt x="0" y="24"/>
                        </a:lnTo>
                        <a:lnTo>
                          <a:pt x="6" y="0"/>
                        </a:lnTo>
                        <a:close/>
                      </a:path>
                    </a:pathLst>
                  </a:custGeom>
                  <a:solidFill>
                    <a:srgbClr val="0000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13" name="Freeform 1087">
                    <a:extLst>
                      <a:ext uri="{FF2B5EF4-FFF2-40B4-BE49-F238E27FC236}">
                        <a16:creationId xmlns:a16="http://schemas.microsoft.com/office/drawing/2014/main" id="{C0583F57-71B7-B142-BC2A-15444A0CF4E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V="1">
                    <a:off x="2549" y="2986"/>
                    <a:ext cx="608" cy="467"/>
                  </a:xfrm>
                  <a:custGeom>
                    <a:avLst/>
                    <a:gdLst>
                      <a:gd name="T0" fmla="*/ 0 w 2532"/>
                      <a:gd name="T1" fmla="*/ 0 h 723"/>
                      <a:gd name="T2" fmla="*/ 0 w 2532"/>
                      <a:gd name="T3" fmla="*/ 0 h 723"/>
                      <a:gd name="T4" fmla="*/ 0 w 2532"/>
                      <a:gd name="T5" fmla="*/ 2 h 723"/>
                      <a:gd name="T6" fmla="*/ 0 w 2532"/>
                      <a:gd name="T7" fmla="*/ 2 h 723"/>
                      <a:gd name="T8" fmla="*/ 0 w 2532"/>
                      <a:gd name="T9" fmla="*/ 1 h 723"/>
                      <a:gd name="T10" fmla="*/ 0 w 2532"/>
                      <a:gd name="T11" fmla="*/ 0 h 723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532"/>
                      <a:gd name="T19" fmla="*/ 0 h 723"/>
                      <a:gd name="T20" fmla="*/ 2532 w 2532"/>
                      <a:gd name="T21" fmla="*/ 723 h 723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532" h="723">
                        <a:moveTo>
                          <a:pt x="6" y="0"/>
                        </a:moveTo>
                        <a:cubicBezTo>
                          <a:pt x="16" y="0"/>
                          <a:pt x="26" y="0"/>
                          <a:pt x="36" y="0"/>
                        </a:cubicBezTo>
                        <a:lnTo>
                          <a:pt x="2532" y="678"/>
                        </a:lnTo>
                        <a:lnTo>
                          <a:pt x="2529" y="723"/>
                        </a:lnTo>
                        <a:lnTo>
                          <a:pt x="0" y="24"/>
                        </a:lnTo>
                        <a:lnTo>
                          <a:pt x="6" y="0"/>
                        </a:lnTo>
                        <a:close/>
                      </a:path>
                    </a:pathLst>
                  </a:custGeom>
                  <a:solidFill>
                    <a:srgbClr val="000099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72" name="Group 983">
                <a:extLst>
                  <a:ext uri="{FF2B5EF4-FFF2-40B4-BE49-F238E27FC236}">
                    <a16:creationId xmlns:a16="http://schemas.microsoft.com/office/drawing/2014/main" id="{105B6396-94AE-3641-98AD-7B23024BF30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011503" y="5607068"/>
                <a:ext cx="171450" cy="348944"/>
                <a:chOff x="4140" y="429"/>
                <a:chExt cx="1425" cy="2396"/>
              </a:xfrm>
            </p:grpSpPr>
            <p:sp>
              <p:nvSpPr>
                <p:cNvPr id="175" name="Freeform 984">
                  <a:extLst>
                    <a:ext uri="{FF2B5EF4-FFF2-40B4-BE49-F238E27FC236}">
                      <a16:creationId xmlns:a16="http://schemas.microsoft.com/office/drawing/2014/main" id="{69921432-2526-D74B-B1B3-EF4990D573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68" y="433"/>
                  <a:ext cx="283" cy="2286"/>
                </a:xfrm>
                <a:custGeom>
                  <a:avLst/>
                  <a:gdLst>
                    <a:gd name="T0" fmla="*/ 3 w 354"/>
                    <a:gd name="T1" fmla="*/ 0 h 2742"/>
                    <a:gd name="T2" fmla="*/ 15 w 354"/>
                    <a:gd name="T3" fmla="*/ 27 h 2742"/>
                    <a:gd name="T4" fmla="*/ 15 w 354"/>
                    <a:gd name="T5" fmla="*/ 205 h 2742"/>
                    <a:gd name="T6" fmla="*/ 0 w 354"/>
                    <a:gd name="T7" fmla="*/ 215 h 2742"/>
                    <a:gd name="T8" fmla="*/ 3 w 354"/>
                    <a:gd name="T9" fmla="*/ 0 h 27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4"/>
                    <a:gd name="T16" fmla="*/ 0 h 2742"/>
                    <a:gd name="T17" fmla="*/ 354 w 354"/>
                    <a:gd name="T18" fmla="*/ 2742 h 27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4" h="2742">
                      <a:moveTo>
                        <a:pt x="63" y="0"/>
                      </a:moveTo>
                      <a:lnTo>
                        <a:pt x="354" y="339"/>
                      </a:lnTo>
                      <a:lnTo>
                        <a:pt x="346" y="2624"/>
                      </a:lnTo>
                      <a:lnTo>
                        <a:pt x="0" y="2742"/>
                      </a:lnTo>
                      <a:lnTo>
                        <a:pt x="63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6" name="Rectangle 985">
                  <a:extLst>
                    <a:ext uri="{FF2B5EF4-FFF2-40B4-BE49-F238E27FC236}">
                      <a16:creationId xmlns:a16="http://schemas.microsoft.com/office/drawing/2014/main" id="{372674DE-08A1-7340-A835-CB738EF1A6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10" y="429"/>
                  <a:ext cx="1046" cy="2285"/>
                </a:xfrm>
                <a:prstGeom prst="rect">
                  <a:avLst/>
                </a:pr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7" name="Freeform 986">
                  <a:extLst>
                    <a:ext uri="{FF2B5EF4-FFF2-40B4-BE49-F238E27FC236}">
                      <a16:creationId xmlns:a16="http://schemas.microsoft.com/office/drawing/2014/main" id="{210AB56E-8E3A-464C-BA90-E5EE13DE14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21" y="570"/>
                  <a:ext cx="169" cy="2115"/>
                </a:xfrm>
                <a:custGeom>
                  <a:avLst/>
                  <a:gdLst>
                    <a:gd name="T0" fmla="*/ 2 w 211"/>
                    <a:gd name="T1" fmla="*/ 0 h 2537"/>
                    <a:gd name="T2" fmla="*/ 9 w 211"/>
                    <a:gd name="T3" fmla="*/ 18 h 2537"/>
                    <a:gd name="T4" fmla="*/ 2 w 211"/>
                    <a:gd name="T5" fmla="*/ 196 h 2537"/>
                    <a:gd name="T6" fmla="*/ 2 w 211"/>
                    <a:gd name="T7" fmla="*/ 0 h 253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1"/>
                    <a:gd name="T13" fmla="*/ 0 h 2537"/>
                    <a:gd name="T14" fmla="*/ 211 w 211"/>
                    <a:gd name="T15" fmla="*/ 2537 h 253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1" h="2537">
                      <a:moveTo>
                        <a:pt x="7" y="0"/>
                      </a:moveTo>
                      <a:cubicBezTo>
                        <a:pt x="7" y="0"/>
                        <a:pt x="57" y="28"/>
                        <a:pt x="211" y="218"/>
                      </a:cubicBezTo>
                      <a:cubicBezTo>
                        <a:pt x="0" y="1229"/>
                        <a:pt x="41" y="2537"/>
                        <a:pt x="7" y="2501"/>
                      </a:cubicBezTo>
                      <a:lnTo>
                        <a:pt x="7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808080"/>
                    </a:gs>
                    <a:gs pos="100000">
                      <a:srgbClr val="F8F8F8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8" name="Freeform 987">
                  <a:extLst>
                    <a:ext uri="{FF2B5EF4-FFF2-40B4-BE49-F238E27FC236}">
                      <a16:creationId xmlns:a16="http://schemas.microsoft.com/office/drawing/2014/main" id="{4B6304D8-37E4-9743-9663-D2140A3373C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84" y="1640"/>
                  <a:ext cx="263" cy="189"/>
                </a:xfrm>
                <a:custGeom>
                  <a:avLst/>
                  <a:gdLst>
                    <a:gd name="T0" fmla="*/ 2 w 328"/>
                    <a:gd name="T1" fmla="*/ 0 h 226"/>
                    <a:gd name="T2" fmla="*/ 14 w 328"/>
                    <a:gd name="T3" fmla="*/ 11 h 226"/>
                    <a:gd name="T4" fmla="*/ 14 w 328"/>
                    <a:gd name="T5" fmla="*/ 19 h 226"/>
                    <a:gd name="T6" fmla="*/ 0 w 328"/>
                    <a:gd name="T7" fmla="*/ 8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8"/>
                    <a:gd name="T16" fmla="*/ 0 h 226"/>
                    <a:gd name="T17" fmla="*/ 328 w 328"/>
                    <a:gd name="T18" fmla="*/ 226 h 2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9" name="Rectangle 988">
                  <a:extLst>
                    <a:ext uri="{FF2B5EF4-FFF2-40B4-BE49-F238E27FC236}">
                      <a16:creationId xmlns:a16="http://schemas.microsoft.com/office/drawing/2014/main" id="{01DA0D94-4858-4748-835A-0A295C76DA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10" y="690"/>
                  <a:ext cx="598" cy="47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grpSp>
              <p:nvGrpSpPr>
                <p:cNvPr id="180" name="Group 989">
                  <a:extLst>
                    <a:ext uri="{FF2B5EF4-FFF2-40B4-BE49-F238E27FC236}">
                      <a16:creationId xmlns:a16="http://schemas.microsoft.com/office/drawing/2014/main" id="{653C7E87-1F7F-B94B-970F-8043BE6AD49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49" y="668"/>
                  <a:ext cx="581" cy="145"/>
                  <a:chOff x="614" y="2568"/>
                  <a:chExt cx="725" cy="139"/>
                </a:xfrm>
              </p:grpSpPr>
              <p:sp>
                <p:nvSpPr>
                  <p:cNvPr id="205" name="AutoShape 990">
                    <a:extLst>
                      <a:ext uri="{FF2B5EF4-FFF2-40B4-BE49-F238E27FC236}">
                        <a16:creationId xmlns:a16="http://schemas.microsoft.com/office/drawing/2014/main" id="{9E8BF054-B12E-C746-9DCC-FFC0FBE1170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3" y="2566"/>
                    <a:ext cx="721" cy="14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lnSpc>
                        <a:spcPct val="85000"/>
                      </a:lnSpc>
                      <a:spcBef>
                        <a:spcPts val="1675"/>
                      </a:spcBef>
                      <a:buClr>
                        <a:srgbClr val="000090"/>
                      </a:buClr>
                      <a:buSzPct val="100000"/>
                      <a:buFont typeface="Wingdings" panose="05000000000000000000" pitchFamily="2" charset="2"/>
                      <a:buChar char="§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  <a:lvl2pPr marL="742950" indent="-285750">
                      <a:lnSpc>
                        <a:spcPct val="85000"/>
                      </a:lnSpc>
                      <a:spcBef>
                        <a:spcPts val="1438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06" name="AutoShape 991">
                    <a:extLst>
                      <a:ext uri="{FF2B5EF4-FFF2-40B4-BE49-F238E27FC236}">
                        <a16:creationId xmlns:a16="http://schemas.microsoft.com/office/drawing/2014/main" id="{60A26098-3AC3-5F48-AF12-0376133BA22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25" y="2581"/>
                    <a:ext cx="696" cy="114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lnSpc>
                        <a:spcPct val="85000"/>
                      </a:lnSpc>
                      <a:spcBef>
                        <a:spcPts val="1675"/>
                      </a:spcBef>
                      <a:buClr>
                        <a:srgbClr val="000090"/>
                      </a:buClr>
                      <a:buSzPct val="100000"/>
                      <a:buFont typeface="Wingdings" panose="05000000000000000000" pitchFamily="2" charset="2"/>
                      <a:buChar char="§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  <a:lvl2pPr marL="742950" indent="-285750">
                      <a:lnSpc>
                        <a:spcPct val="85000"/>
                      </a:lnSpc>
                      <a:spcBef>
                        <a:spcPts val="1438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 dirty="0">
                      <a:latin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81" name="Rectangle 992">
                  <a:extLst>
                    <a:ext uri="{FF2B5EF4-FFF2-40B4-BE49-F238E27FC236}">
                      <a16:creationId xmlns:a16="http://schemas.microsoft.com/office/drawing/2014/main" id="{AB0AE9A0-AEC6-B542-BAA1-AD6A9E2574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0" y="1022"/>
                  <a:ext cx="598" cy="47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grpSp>
              <p:nvGrpSpPr>
                <p:cNvPr id="182" name="Group 993">
                  <a:extLst>
                    <a:ext uri="{FF2B5EF4-FFF2-40B4-BE49-F238E27FC236}">
                      <a16:creationId xmlns:a16="http://schemas.microsoft.com/office/drawing/2014/main" id="{2E23BBDE-93A3-014A-8AD9-509F2B13331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47" y="994"/>
                  <a:ext cx="581" cy="134"/>
                  <a:chOff x="614" y="2568"/>
                  <a:chExt cx="725" cy="139"/>
                </a:xfrm>
              </p:grpSpPr>
              <p:sp>
                <p:nvSpPr>
                  <p:cNvPr id="203" name="AutoShape 994">
                    <a:extLst>
                      <a:ext uri="{FF2B5EF4-FFF2-40B4-BE49-F238E27FC236}">
                        <a16:creationId xmlns:a16="http://schemas.microsoft.com/office/drawing/2014/main" id="{CF10A6D2-6E36-BA46-8AB3-2A153E9ECE0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5" y="2564"/>
                    <a:ext cx="721" cy="139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lnSpc>
                        <a:spcPct val="85000"/>
                      </a:lnSpc>
                      <a:spcBef>
                        <a:spcPts val="1675"/>
                      </a:spcBef>
                      <a:buClr>
                        <a:srgbClr val="000090"/>
                      </a:buClr>
                      <a:buSzPct val="100000"/>
                      <a:buFont typeface="Wingdings" panose="05000000000000000000" pitchFamily="2" charset="2"/>
                      <a:buChar char="§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  <a:lvl2pPr marL="742950" indent="-285750">
                      <a:lnSpc>
                        <a:spcPct val="85000"/>
                      </a:lnSpc>
                      <a:spcBef>
                        <a:spcPts val="1438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04" name="AutoShape 995">
                    <a:extLst>
                      <a:ext uri="{FF2B5EF4-FFF2-40B4-BE49-F238E27FC236}">
                        <a16:creationId xmlns:a16="http://schemas.microsoft.com/office/drawing/2014/main" id="{964D14B2-2639-5A46-B2D5-48A8B0C3199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28" y="2581"/>
                    <a:ext cx="696" cy="107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lnSpc>
                        <a:spcPct val="85000"/>
                      </a:lnSpc>
                      <a:spcBef>
                        <a:spcPts val="1675"/>
                      </a:spcBef>
                      <a:buClr>
                        <a:srgbClr val="000090"/>
                      </a:buClr>
                      <a:buSzPct val="100000"/>
                      <a:buFont typeface="Wingdings" panose="05000000000000000000" pitchFamily="2" charset="2"/>
                      <a:buChar char="§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  <a:lvl2pPr marL="742950" indent="-285750">
                      <a:lnSpc>
                        <a:spcPct val="85000"/>
                      </a:lnSpc>
                      <a:spcBef>
                        <a:spcPts val="1438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 dirty="0">
                      <a:latin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83" name="Rectangle 996">
                  <a:extLst>
                    <a:ext uri="{FF2B5EF4-FFF2-40B4-BE49-F238E27FC236}">
                      <a16:creationId xmlns:a16="http://schemas.microsoft.com/office/drawing/2014/main" id="{426E7337-36DD-B64A-88F7-00D5A742F9A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0" y="1354"/>
                  <a:ext cx="598" cy="47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84" name="Rectangle 997">
                  <a:extLst>
                    <a:ext uri="{FF2B5EF4-FFF2-40B4-BE49-F238E27FC236}">
                      <a16:creationId xmlns:a16="http://schemas.microsoft.com/office/drawing/2014/main" id="{BE4D7353-7D2D-9F42-8A6A-65BAA6259C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30" y="1655"/>
                  <a:ext cx="598" cy="47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grpSp>
              <p:nvGrpSpPr>
                <p:cNvPr id="185" name="Group 998">
                  <a:extLst>
                    <a:ext uri="{FF2B5EF4-FFF2-40B4-BE49-F238E27FC236}">
                      <a16:creationId xmlns:a16="http://schemas.microsoft.com/office/drawing/2014/main" id="{10644FFB-BF70-614B-94F5-58CB99D12E0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35" y="1627"/>
                  <a:ext cx="582" cy="151"/>
                  <a:chOff x="614" y="2568"/>
                  <a:chExt cx="725" cy="139"/>
                </a:xfrm>
              </p:grpSpPr>
              <p:sp>
                <p:nvSpPr>
                  <p:cNvPr id="201" name="AutoShape 999">
                    <a:extLst>
                      <a:ext uri="{FF2B5EF4-FFF2-40B4-BE49-F238E27FC236}">
                        <a16:creationId xmlns:a16="http://schemas.microsoft.com/office/drawing/2014/main" id="{2EEDFBCE-8402-0442-A96B-A6412C51C66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8" y="2586"/>
                    <a:ext cx="720" cy="12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lnSpc>
                        <a:spcPct val="85000"/>
                      </a:lnSpc>
                      <a:spcBef>
                        <a:spcPts val="1675"/>
                      </a:spcBef>
                      <a:buClr>
                        <a:srgbClr val="000090"/>
                      </a:buClr>
                      <a:buSzPct val="100000"/>
                      <a:buFont typeface="Wingdings" panose="05000000000000000000" pitchFamily="2" charset="2"/>
                      <a:buChar char="§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  <a:lvl2pPr marL="742950" indent="-285750">
                      <a:lnSpc>
                        <a:spcPct val="85000"/>
                      </a:lnSpc>
                      <a:spcBef>
                        <a:spcPts val="1438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02" name="AutoShape 1000">
                    <a:extLst>
                      <a:ext uri="{FF2B5EF4-FFF2-40B4-BE49-F238E27FC236}">
                        <a16:creationId xmlns:a16="http://schemas.microsoft.com/office/drawing/2014/main" id="{5BBF678C-8365-374C-8592-2F401091833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30" y="2586"/>
                    <a:ext cx="695" cy="109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lnSpc>
                        <a:spcPct val="85000"/>
                      </a:lnSpc>
                      <a:spcBef>
                        <a:spcPts val="1675"/>
                      </a:spcBef>
                      <a:buClr>
                        <a:srgbClr val="000090"/>
                      </a:buClr>
                      <a:buSzPct val="100000"/>
                      <a:buFont typeface="Wingdings" panose="05000000000000000000" pitchFamily="2" charset="2"/>
                      <a:buChar char="§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  <a:lvl2pPr marL="742950" indent="-285750">
                      <a:lnSpc>
                        <a:spcPct val="85000"/>
                      </a:lnSpc>
                      <a:spcBef>
                        <a:spcPts val="1438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 dirty="0">
                      <a:latin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86" name="Freeform 1001">
                  <a:extLst>
                    <a:ext uri="{FF2B5EF4-FFF2-40B4-BE49-F238E27FC236}">
                      <a16:creationId xmlns:a16="http://schemas.microsoft.com/office/drawing/2014/main" id="{43320BBC-6D3F-CE4C-AE57-EE45F3319F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88" y="1354"/>
                  <a:ext cx="263" cy="188"/>
                </a:xfrm>
                <a:custGeom>
                  <a:avLst/>
                  <a:gdLst>
                    <a:gd name="T0" fmla="*/ 2 w 328"/>
                    <a:gd name="T1" fmla="*/ 0 h 226"/>
                    <a:gd name="T2" fmla="*/ 14 w 328"/>
                    <a:gd name="T3" fmla="*/ 10 h 226"/>
                    <a:gd name="T4" fmla="*/ 14 w 328"/>
                    <a:gd name="T5" fmla="*/ 17 h 226"/>
                    <a:gd name="T6" fmla="*/ 0 w 328"/>
                    <a:gd name="T7" fmla="*/ 7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8"/>
                    <a:gd name="T16" fmla="*/ 0 h 226"/>
                    <a:gd name="T17" fmla="*/ 328 w 328"/>
                    <a:gd name="T18" fmla="*/ 226 h 2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grpSp>
              <p:nvGrpSpPr>
                <p:cNvPr id="187" name="Group 1002">
                  <a:extLst>
                    <a:ext uri="{FF2B5EF4-FFF2-40B4-BE49-F238E27FC236}">
                      <a16:creationId xmlns:a16="http://schemas.microsoft.com/office/drawing/2014/main" id="{4ED748C4-471F-B74E-9328-2437DB94B8F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39" y="1327"/>
                  <a:ext cx="582" cy="139"/>
                  <a:chOff x="614" y="2568"/>
                  <a:chExt cx="725" cy="139"/>
                </a:xfrm>
              </p:grpSpPr>
              <p:sp>
                <p:nvSpPr>
                  <p:cNvPr id="199" name="AutoShape 1003">
                    <a:extLst>
                      <a:ext uri="{FF2B5EF4-FFF2-40B4-BE49-F238E27FC236}">
                        <a16:creationId xmlns:a16="http://schemas.microsoft.com/office/drawing/2014/main" id="{DE163CA4-FABE-9B4C-973B-7160FB0CA87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3" y="2571"/>
                    <a:ext cx="732" cy="13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lnSpc>
                        <a:spcPct val="85000"/>
                      </a:lnSpc>
                      <a:spcBef>
                        <a:spcPts val="1675"/>
                      </a:spcBef>
                      <a:buClr>
                        <a:srgbClr val="000090"/>
                      </a:buClr>
                      <a:buSzPct val="100000"/>
                      <a:buFont typeface="Wingdings" panose="05000000000000000000" pitchFamily="2" charset="2"/>
                      <a:buChar char="§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  <a:lvl2pPr marL="742950" indent="-285750">
                      <a:lnSpc>
                        <a:spcPct val="85000"/>
                      </a:lnSpc>
                      <a:spcBef>
                        <a:spcPts val="1438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00" name="AutoShape 1004">
                    <a:extLst>
                      <a:ext uri="{FF2B5EF4-FFF2-40B4-BE49-F238E27FC236}">
                        <a16:creationId xmlns:a16="http://schemas.microsoft.com/office/drawing/2014/main" id="{D50A283A-2FFB-A24F-A406-2910EEA8C43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25" y="2587"/>
                    <a:ext cx="720" cy="103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lnSpc>
                        <a:spcPct val="85000"/>
                      </a:lnSpc>
                      <a:spcBef>
                        <a:spcPts val="1675"/>
                      </a:spcBef>
                      <a:buClr>
                        <a:srgbClr val="000090"/>
                      </a:buClr>
                      <a:buSzPct val="100000"/>
                      <a:buFont typeface="Wingdings" panose="05000000000000000000" pitchFamily="2" charset="2"/>
                      <a:buChar char="§"/>
                      <a:defRPr sz="28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defRPr>
                    </a:lvl1pPr>
                    <a:lvl2pPr marL="742950" indent="-285750">
                      <a:lnSpc>
                        <a:spcPct val="85000"/>
                      </a:lnSpc>
                      <a:spcBef>
                        <a:spcPts val="1438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40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20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000090"/>
                      </a:buClr>
                      <a:buFont typeface="Wingdings" panose="05000000000000000000" pitchFamily="2" charset="2"/>
                      <a:buChar char="§"/>
                      <a:defRPr sz="160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Comic Sans MS" panose="030F0702030302020204" pitchFamily="66" charset="0"/>
                        <a:cs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 dirty="0">
                      <a:latin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88" name="Rectangle 1005">
                  <a:extLst>
                    <a:ext uri="{FF2B5EF4-FFF2-40B4-BE49-F238E27FC236}">
                      <a16:creationId xmlns:a16="http://schemas.microsoft.com/office/drawing/2014/main" id="{42659E43-E287-8942-BD23-94141CB4BE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46" y="429"/>
                  <a:ext cx="70" cy="2285"/>
                </a:xfrm>
                <a:prstGeom prst="rect">
                  <a:avLst/>
                </a:prstGeom>
                <a:gradFill rotWithShape="1">
                  <a:gsLst>
                    <a:gs pos="0">
                      <a:srgbClr val="333333"/>
                    </a:gs>
                    <a:gs pos="5000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89" name="Freeform 1006">
                  <a:extLst>
                    <a:ext uri="{FF2B5EF4-FFF2-40B4-BE49-F238E27FC236}">
                      <a16:creationId xmlns:a16="http://schemas.microsoft.com/office/drawing/2014/main" id="{48DEF8E3-26E3-0E48-88EA-BAB435AE515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2" y="1007"/>
                  <a:ext cx="237" cy="213"/>
                </a:xfrm>
                <a:custGeom>
                  <a:avLst/>
                  <a:gdLst>
                    <a:gd name="T0" fmla="*/ 2 w 296"/>
                    <a:gd name="T1" fmla="*/ 0 h 256"/>
                    <a:gd name="T2" fmla="*/ 14 w 296"/>
                    <a:gd name="T3" fmla="*/ 10 h 256"/>
                    <a:gd name="T4" fmla="*/ 14 w 296"/>
                    <a:gd name="T5" fmla="*/ 19 h 256"/>
                    <a:gd name="T6" fmla="*/ 0 w 296"/>
                    <a:gd name="T7" fmla="*/ 7 h 256"/>
                    <a:gd name="T8" fmla="*/ 2 w 296"/>
                    <a:gd name="T9" fmla="*/ 0 h 25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56"/>
                    <a:gd name="T17" fmla="*/ 296 w 296"/>
                    <a:gd name="T18" fmla="*/ 256 h 25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56">
                      <a:moveTo>
                        <a:pt x="4" y="0"/>
                      </a:moveTo>
                      <a:cubicBezTo>
                        <a:pt x="55" y="10"/>
                        <a:pt x="144" y="68"/>
                        <a:pt x="292" y="144"/>
                      </a:cubicBezTo>
                      <a:cubicBezTo>
                        <a:pt x="290" y="178"/>
                        <a:pt x="296" y="188"/>
                        <a:pt x="296" y="256"/>
                      </a:cubicBezTo>
                      <a:cubicBezTo>
                        <a:pt x="296" y="256"/>
                        <a:pt x="160" y="176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90" name="Freeform 1007">
                  <a:extLst>
                    <a:ext uri="{FF2B5EF4-FFF2-40B4-BE49-F238E27FC236}">
                      <a16:creationId xmlns:a16="http://schemas.microsoft.com/office/drawing/2014/main" id="{7869EB64-11F6-624E-9B28-6986DD9D07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5" y="680"/>
                  <a:ext cx="244" cy="240"/>
                </a:xfrm>
                <a:custGeom>
                  <a:avLst/>
                  <a:gdLst>
                    <a:gd name="T0" fmla="*/ 0 w 304"/>
                    <a:gd name="T1" fmla="*/ 0 h 288"/>
                    <a:gd name="T2" fmla="*/ 14 w 304"/>
                    <a:gd name="T3" fmla="*/ 13 h 288"/>
                    <a:gd name="T4" fmla="*/ 13 w 304"/>
                    <a:gd name="T5" fmla="*/ 23 h 288"/>
                    <a:gd name="T6" fmla="*/ 2 w 304"/>
                    <a:gd name="T7" fmla="*/ 10 h 288"/>
                    <a:gd name="T8" fmla="*/ 0 w 304"/>
                    <a:gd name="T9" fmla="*/ 0 h 2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4"/>
                    <a:gd name="T16" fmla="*/ 0 h 288"/>
                    <a:gd name="T17" fmla="*/ 304 w 304"/>
                    <a:gd name="T18" fmla="*/ 288 h 28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4" h="288">
                      <a:moveTo>
                        <a:pt x="0" y="0"/>
                      </a:moveTo>
                      <a:cubicBezTo>
                        <a:pt x="51" y="10"/>
                        <a:pt x="148" y="76"/>
                        <a:pt x="304" y="164"/>
                      </a:cubicBezTo>
                      <a:cubicBezTo>
                        <a:pt x="302" y="198"/>
                        <a:pt x="284" y="220"/>
                        <a:pt x="284" y="288"/>
                      </a:cubicBezTo>
                      <a:cubicBezTo>
                        <a:pt x="284" y="288"/>
                        <a:pt x="163" y="179"/>
                        <a:pt x="8" y="124"/>
                      </a:cubicBezTo>
                      <a:cubicBezTo>
                        <a:pt x="8" y="72"/>
                        <a:pt x="0" y="17"/>
                        <a:pt x="0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91" name="Oval 1008">
                  <a:extLst>
                    <a:ext uri="{FF2B5EF4-FFF2-40B4-BE49-F238E27FC236}">
                      <a16:creationId xmlns:a16="http://schemas.microsoft.com/office/drawing/2014/main" id="{322E0F0C-40A1-7E43-B9BC-A271C6411E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15" y="2611"/>
                  <a:ext cx="50" cy="95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92" name="Freeform 1009">
                  <a:extLst>
                    <a:ext uri="{FF2B5EF4-FFF2-40B4-BE49-F238E27FC236}">
                      <a16:creationId xmlns:a16="http://schemas.microsoft.com/office/drawing/2014/main" id="{2C34A91D-8DF1-DE40-8F88-B7AB2BE630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02" y="2614"/>
                  <a:ext cx="245" cy="200"/>
                </a:xfrm>
                <a:custGeom>
                  <a:avLst/>
                  <a:gdLst>
                    <a:gd name="T0" fmla="*/ 0 w 306"/>
                    <a:gd name="T1" fmla="*/ 9 h 240"/>
                    <a:gd name="T2" fmla="*/ 2 w 306"/>
                    <a:gd name="T3" fmla="*/ 19 h 240"/>
                    <a:gd name="T4" fmla="*/ 14 w 306"/>
                    <a:gd name="T5" fmla="*/ 9 h 240"/>
                    <a:gd name="T6" fmla="*/ 14 w 306"/>
                    <a:gd name="T7" fmla="*/ 0 h 240"/>
                    <a:gd name="T8" fmla="*/ 0 w 306"/>
                    <a:gd name="T9" fmla="*/ 9 h 24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6"/>
                    <a:gd name="T16" fmla="*/ 0 h 240"/>
                    <a:gd name="T17" fmla="*/ 306 w 306"/>
                    <a:gd name="T18" fmla="*/ 240 h 24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6" h="240">
                      <a:moveTo>
                        <a:pt x="0" y="106"/>
                      </a:moveTo>
                      <a:lnTo>
                        <a:pt x="2" y="240"/>
                      </a:lnTo>
                      <a:lnTo>
                        <a:pt x="306" y="110"/>
                      </a:lnTo>
                      <a:lnTo>
                        <a:pt x="300" y="0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93" name="AutoShape 1010">
                  <a:extLst>
                    <a:ext uri="{FF2B5EF4-FFF2-40B4-BE49-F238E27FC236}">
                      <a16:creationId xmlns:a16="http://schemas.microsoft.com/office/drawing/2014/main" id="{C10585A3-5046-F44C-A720-1B5360D1A1E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40" y="2675"/>
                  <a:ext cx="1196" cy="15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94" name="AutoShape 1011">
                  <a:extLst>
                    <a:ext uri="{FF2B5EF4-FFF2-40B4-BE49-F238E27FC236}">
                      <a16:creationId xmlns:a16="http://schemas.microsoft.com/office/drawing/2014/main" id="{0F1CC371-A8A5-1146-9D54-06BA5783B2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10" y="2714"/>
                  <a:ext cx="1066" cy="7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bg2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95" name="Oval 1012">
                  <a:extLst>
                    <a:ext uri="{FF2B5EF4-FFF2-40B4-BE49-F238E27FC236}">
                      <a16:creationId xmlns:a16="http://schemas.microsoft.com/office/drawing/2014/main" id="{165ACFDB-EB0A-EF4A-A53B-E952BF38B2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09" y="2382"/>
                  <a:ext cx="159" cy="142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96" name="Oval 1013">
                  <a:extLst>
                    <a:ext uri="{FF2B5EF4-FFF2-40B4-BE49-F238E27FC236}">
                      <a16:creationId xmlns:a16="http://schemas.microsoft.com/office/drawing/2014/main" id="{8E1C86F1-E8A5-AB43-9FBE-05329F11F8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89" y="2382"/>
                  <a:ext cx="159" cy="14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 dirty="0">
                    <a:solidFill>
                      <a:srgbClr val="FF000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97" name="Oval 1014">
                  <a:extLst>
                    <a:ext uri="{FF2B5EF4-FFF2-40B4-BE49-F238E27FC236}">
                      <a16:creationId xmlns:a16="http://schemas.microsoft.com/office/drawing/2014/main" id="{0C189499-8A09-3E4B-B216-1DBC5D3CDC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58" y="2382"/>
                  <a:ext cx="159" cy="142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98" name="Rectangle 1015">
                  <a:extLst>
                    <a:ext uri="{FF2B5EF4-FFF2-40B4-BE49-F238E27FC236}">
                      <a16:creationId xmlns:a16="http://schemas.microsoft.com/office/drawing/2014/main" id="{F801E0C5-03DC-4947-89BB-24F841D73C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67" y="1837"/>
                  <a:ext cx="80" cy="759"/>
                </a:xfrm>
                <a:prstGeom prst="rect">
                  <a:avLst/>
                </a:prstGeom>
                <a:solidFill>
                  <a:srgbClr val="29292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 dirty="0">
                    <a:latin typeface="Arial" panose="020B0604020202020204" pitchFamily="34" charset="0"/>
                  </a:endParaRPr>
                </a:p>
              </p:txBody>
            </p:sp>
          </p:grpSp>
        </p:grpSp>
      </p:grpSp>
      <p:grpSp>
        <p:nvGrpSpPr>
          <p:cNvPr id="1024" name="Group 1023">
            <a:extLst>
              <a:ext uri="{FF2B5EF4-FFF2-40B4-BE49-F238E27FC236}">
                <a16:creationId xmlns:a16="http://schemas.microsoft.com/office/drawing/2014/main" id="{11D2D3D5-CF37-8945-8D0A-CBA0214240EA}"/>
              </a:ext>
            </a:extLst>
          </p:cNvPr>
          <p:cNvGrpSpPr/>
          <p:nvPr/>
        </p:nvGrpSpPr>
        <p:grpSpPr>
          <a:xfrm>
            <a:off x="7613882" y="2107963"/>
            <a:ext cx="3540395" cy="3733733"/>
            <a:chOff x="7619038" y="2102861"/>
            <a:chExt cx="3540395" cy="3733733"/>
          </a:xfrm>
        </p:grpSpPr>
        <p:sp>
          <p:nvSpPr>
            <p:cNvPr id="239" name="Line 426">
              <a:extLst>
                <a:ext uri="{FF2B5EF4-FFF2-40B4-BE49-F238E27FC236}">
                  <a16:creationId xmlns:a16="http://schemas.microsoft.com/office/drawing/2014/main" id="{DDAEB50C-98DD-DA43-B9C4-9AB7F9ED5B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13016" y="2695257"/>
              <a:ext cx="227964" cy="1743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41" name="Group 783">
              <a:extLst>
                <a:ext uri="{FF2B5EF4-FFF2-40B4-BE49-F238E27FC236}">
                  <a16:creationId xmlns:a16="http://schemas.microsoft.com/office/drawing/2014/main" id="{02FEAFB4-9831-B64A-9F54-92C532E8F3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055854" y="2304274"/>
              <a:ext cx="298450" cy="464008"/>
              <a:chOff x="3130" y="3288"/>
              <a:chExt cx="410" cy="742"/>
            </a:xfrm>
          </p:grpSpPr>
          <p:sp>
            <p:nvSpPr>
              <p:cNvPr id="244" name="Line 270">
                <a:extLst>
                  <a:ext uri="{FF2B5EF4-FFF2-40B4-BE49-F238E27FC236}">
                    <a16:creationId xmlns:a16="http://schemas.microsoft.com/office/drawing/2014/main" id="{A9300902-94F3-8949-9A54-8B95986ACB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45" name="Line 271">
                <a:extLst>
                  <a:ext uri="{FF2B5EF4-FFF2-40B4-BE49-F238E27FC236}">
                    <a16:creationId xmlns:a16="http://schemas.microsoft.com/office/drawing/2014/main" id="{B93F32E3-8690-BD4B-B848-94E1FAAB5E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46" name="Line 272">
                <a:extLst>
                  <a:ext uri="{FF2B5EF4-FFF2-40B4-BE49-F238E27FC236}">
                    <a16:creationId xmlns:a16="http://schemas.microsoft.com/office/drawing/2014/main" id="{AB0BEDC3-F0F0-4E42-A55F-57AC0548D5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47" name="Line 273">
                <a:extLst>
                  <a:ext uri="{FF2B5EF4-FFF2-40B4-BE49-F238E27FC236}">
                    <a16:creationId xmlns:a16="http://schemas.microsoft.com/office/drawing/2014/main" id="{3AF299DE-8F54-D84C-B398-5B3B44C53A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48" name="Line 274">
                <a:extLst>
                  <a:ext uri="{FF2B5EF4-FFF2-40B4-BE49-F238E27FC236}">
                    <a16:creationId xmlns:a16="http://schemas.microsoft.com/office/drawing/2014/main" id="{C2005C3C-C4BA-FD44-A127-E5C4FE594D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49" name="Line 275">
                <a:extLst>
                  <a:ext uri="{FF2B5EF4-FFF2-40B4-BE49-F238E27FC236}">
                    <a16:creationId xmlns:a16="http://schemas.microsoft.com/office/drawing/2014/main" id="{948DF918-9246-AF45-A55F-C5B7436635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0" name="Line 276">
                <a:extLst>
                  <a:ext uri="{FF2B5EF4-FFF2-40B4-BE49-F238E27FC236}">
                    <a16:creationId xmlns:a16="http://schemas.microsoft.com/office/drawing/2014/main" id="{3D1534AB-9253-A140-B4C5-81F085C452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1" name="Line 277">
                <a:extLst>
                  <a:ext uri="{FF2B5EF4-FFF2-40B4-BE49-F238E27FC236}">
                    <a16:creationId xmlns:a16="http://schemas.microsoft.com/office/drawing/2014/main" id="{3BA377A2-6A51-F64B-AA8B-4FB90FAA7D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2" name="Line 278">
                <a:extLst>
                  <a:ext uri="{FF2B5EF4-FFF2-40B4-BE49-F238E27FC236}">
                    <a16:creationId xmlns:a16="http://schemas.microsoft.com/office/drawing/2014/main" id="{FA310FA6-4B1E-0047-8066-8AF44673F2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3" name="Line 279">
                <a:extLst>
                  <a:ext uri="{FF2B5EF4-FFF2-40B4-BE49-F238E27FC236}">
                    <a16:creationId xmlns:a16="http://schemas.microsoft.com/office/drawing/2014/main" id="{254B094E-F3D3-0F46-BF4E-A226644B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4" name="Line 280">
                <a:extLst>
                  <a:ext uri="{FF2B5EF4-FFF2-40B4-BE49-F238E27FC236}">
                    <a16:creationId xmlns:a16="http://schemas.microsoft.com/office/drawing/2014/main" id="{9805319A-9CA5-7340-811A-8DBCB5A2BA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5" name="Line 281">
                <a:extLst>
                  <a:ext uri="{FF2B5EF4-FFF2-40B4-BE49-F238E27FC236}">
                    <a16:creationId xmlns:a16="http://schemas.microsoft.com/office/drawing/2014/main" id="{6042C4DF-7427-904B-A064-26708AF480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6" name="Line 282">
                <a:extLst>
                  <a:ext uri="{FF2B5EF4-FFF2-40B4-BE49-F238E27FC236}">
                    <a16:creationId xmlns:a16="http://schemas.microsoft.com/office/drawing/2014/main" id="{21FF36A4-E56F-C94A-8E67-9A6E4DA844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7" name="Line 283">
                <a:extLst>
                  <a:ext uri="{FF2B5EF4-FFF2-40B4-BE49-F238E27FC236}">
                    <a16:creationId xmlns:a16="http://schemas.microsoft.com/office/drawing/2014/main" id="{C6A0831D-FA2C-E744-8FE0-FDFDDB5FDD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8" name="Line 284">
                <a:extLst>
                  <a:ext uri="{FF2B5EF4-FFF2-40B4-BE49-F238E27FC236}">
                    <a16:creationId xmlns:a16="http://schemas.microsoft.com/office/drawing/2014/main" id="{65548550-729A-4849-9DC4-127F8FE86B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pic>
          <p:nvPicPr>
            <p:cNvPr id="261" name="Picture 777" descr="access_point_stylized_small">
              <a:extLst>
                <a:ext uri="{FF2B5EF4-FFF2-40B4-BE49-F238E27FC236}">
                  <a16:creationId xmlns:a16="http://schemas.microsoft.com/office/drawing/2014/main" id="{FA9A412B-D725-D449-8707-A3626DCB48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19038" y="3856797"/>
              <a:ext cx="370169" cy="306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9" name="Picture 780" descr="access_point_stylized_small">
              <a:extLst>
                <a:ext uri="{FF2B5EF4-FFF2-40B4-BE49-F238E27FC236}">
                  <a16:creationId xmlns:a16="http://schemas.microsoft.com/office/drawing/2014/main" id="{AC22920E-0555-BA45-9B6A-B76172153C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95766" y="5519130"/>
              <a:ext cx="380935" cy="317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71" name="Group 470">
              <a:extLst>
                <a:ext uri="{FF2B5EF4-FFF2-40B4-BE49-F238E27FC236}">
                  <a16:creationId xmlns:a16="http://schemas.microsoft.com/office/drawing/2014/main" id="{DE035BC7-2762-3044-BE80-C91EC827E65C}"/>
                </a:ext>
              </a:extLst>
            </p:cNvPr>
            <p:cNvGrpSpPr/>
            <p:nvPr/>
          </p:nvGrpSpPr>
          <p:grpSpPr>
            <a:xfrm>
              <a:off x="9788714" y="4984881"/>
              <a:ext cx="393760" cy="218578"/>
              <a:chOff x="7493876" y="2774731"/>
              <a:chExt cx="1481958" cy="894622"/>
            </a:xfrm>
          </p:grpSpPr>
          <p:sp>
            <p:nvSpPr>
              <p:cNvPr id="472" name="Freeform 471">
                <a:extLst>
                  <a:ext uri="{FF2B5EF4-FFF2-40B4-BE49-F238E27FC236}">
                    <a16:creationId xmlns:a16="http://schemas.microsoft.com/office/drawing/2014/main" id="{BEE06200-7AF9-4A43-9447-2349DCBFF947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473" name="Oval 472">
                <a:extLst>
                  <a:ext uri="{FF2B5EF4-FFF2-40B4-BE49-F238E27FC236}">
                    <a16:creationId xmlns:a16="http://schemas.microsoft.com/office/drawing/2014/main" id="{3340A80C-5091-6D49-89E5-375F02E94864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474" name="Group 473">
                <a:extLst>
                  <a:ext uri="{FF2B5EF4-FFF2-40B4-BE49-F238E27FC236}">
                    <a16:creationId xmlns:a16="http://schemas.microsoft.com/office/drawing/2014/main" id="{B2821126-95C5-B044-AEBC-BA333FAF6B2D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475" name="Freeform 474">
                  <a:extLst>
                    <a:ext uri="{FF2B5EF4-FFF2-40B4-BE49-F238E27FC236}">
                      <a16:creationId xmlns:a16="http://schemas.microsoft.com/office/drawing/2014/main" id="{B76A81D4-5DC8-C241-B209-B819BC6D74F3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76" name="Freeform 475">
                  <a:extLst>
                    <a:ext uri="{FF2B5EF4-FFF2-40B4-BE49-F238E27FC236}">
                      <a16:creationId xmlns:a16="http://schemas.microsoft.com/office/drawing/2014/main" id="{6F6ED06A-086C-754C-BE82-59E2830CF0D9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77" name="Freeform 476">
                  <a:extLst>
                    <a:ext uri="{FF2B5EF4-FFF2-40B4-BE49-F238E27FC236}">
                      <a16:creationId xmlns:a16="http://schemas.microsoft.com/office/drawing/2014/main" id="{A32340AB-4CC3-5442-987B-A47EF2040F10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78" name="Freeform 477">
                  <a:extLst>
                    <a:ext uri="{FF2B5EF4-FFF2-40B4-BE49-F238E27FC236}">
                      <a16:creationId xmlns:a16="http://schemas.microsoft.com/office/drawing/2014/main" id="{AC0AB71B-FD2B-9C4A-AE22-B586FC335685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520" name="Group 519">
              <a:extLst>
                <a:ext uri="{FF2B5EF4-FFF2-40B4-BE49-F238E27FC236}">
                  <a16:creationId xmlns:a16="http://schemas.microsoft.com/office/drawing/2014/main" id="{60B6F784-668B-5D4B-A622-66CCE6350B84}"/>
                </a:ext>
              </a:extLst>
            </p:cNvPr>
            <p:cNvGrpSpPr/>
            <p:nvPr/>
          </p:nvGrpSpPr>
          <p:grpSpPr>
            <a:xfrm>
              <a:off x="9854521" y="5333935"/>
              <a:ext cx="309740" cy="190838"/>
              <a:chOff x="3668110" y="2448910"/>
              <a:chExt cx="3794234" cy="2165130"/>
            </a:xfrm>
          </p:grpSpPr>
          <p:sp>
            <p:nvSpPr>
              <p:cNvPr id="521" name="Rectangle 520">
                <a:extLst>
                  <a:ext uri="{FF2B5EF4-FFF2-40B4-BE49-F238E27FC236}">
                    <a16:creationId xmlns:a16="http://schemas.microsoft.com/office/drawing/2014/main" id="{275B9F34-60F1-4A43-AAD4-D58802DAAC8F}"/>
                  </a:ext>
                </a:extLst>
              </p:cNvPr>
              <p:cNvSpPr/>
              <p:nvPr/>
            </p:nvSpPr>
            <p:spPr>
              <a:xfrm>
                <a:off x="3668110" y="3741409"/>
                <a:ext cx="3780587" cy="872631"/>
              </a:xfrm>
              <a:prstGeom prst="rect">
                <a:avLst/>
              </a:pr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2" name="Freeform 521">
                <a:extLst>
                  <a:ext uri="{FF2B5EF4-FFF2-40B4-BE49-F238E27FC236}">
                    <a16:creationId xmlns:a16="http://schemas.microsoft.com/office/drawing/2014/main" id="{778A1510-2C69-F848-B6B3-6C73FF163690}"/>
                  </a:ext>
                </a:extLst>
              </p:cNvPr>
              <p:cNvSpPr/>
              <p:nvPr/>
            </p:nvSpPr>
            <p:spPr>
              <a:xfrm>
                <a:off x="3678620" y="2448910"/>
                <a:ext cx="3783724" cy="1324303"/>
              </a:xfrm>
              <a:custGeom>
                <a:avLst/>
                <a:gdLst>
                  <a:gd name="connsiteX0" fmla="*/ 0 w 3783724"/>
                  <a:gd name="connsiteY0" fmla="*/ 1313793 h 1324303"/>
                  <a:gd name="connsiteX1" fmla="*/ 0 w 3783724"/>
                  <a:gd name="connsiteY1" fmla="*/ 1313793 h 1324303"/>
                  <a:gd name="connsiteX2" fmla="*/ 252248 w 3783724"/>
                  <a:gd name="connsiteY2" fmla="*/ 0 h 1324303"/>
                  <a:gd name="connsiteX3" fmla="*/ 3415862 w 3783724"/>
                  <a:gd name="connsiteY3" fmla="*/ 21020 h 1324303"/>
                  <a:gd name="connsiteX4" fmla="*/ 3783724 w 3783724"/>
                  <a:gd name="connsiteY4" fmla="*/ 1324303 h 1324303"/>
                  <a:gd name="connsiteX5" fmla="*/ 0 w 3783724"/>
                  <a:gd name="connsiteY5" fmla="*/ 1313793 h 13243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783724" h="1324303">
                    <a:moveTo>
                      <a:pt x="0" y="1313793"/>
                    </a:moveTo>
                    <a:lnTo>
                      <a:pt x="0" y="1313793"/>
                    </a:lnTo>
                    <a:lnTo>
                      <a:pt x="252248" y="0"/>
                    </a:lnTo>
                    <a:lnTo>
                      <a:pt x="3415862" y="21020"/>
                    </a:lnTo>
                    <a:lnTo>
                      <a:pt x="3783724" y="1324303"/>
                    </a:lnTo>
                    <a:lnTo>
                      <a:pt x="0" y="1313793"/>
                    </a:lnTo>
                    <a:close/>
                  </a:path>
                </a:pathLst>
              </a:cu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523" name="Group 522">
                <a:extLst>
                  <a:ext uri="{FF2B5EF4-FFF2-40B4-BE49-F238E27FC236}">
                    <a16:creationId xmlns:a16="http://schemas.microsoft.com/office/drawing/2014/main" id="{85BFF772-B3A6-F548-BDE0-8AEB95F33FBE}"/>
                  </a:ext>
                </a:extLst>
              </p:cNvPr>
              <p:cNvGrpSpPr/>
              <p:nvPr/>
            </p:nvGrpSpPr>
            <p:grpSpPr>
              <a:xfrm>
                <a:off x="3941378" y="2603243"/>
                <a:ext cx="3202061" cy="1066110"/>
                <a:chOff x="7939341" y="3037317"/>
                <a:chExt cx="897649" cy="353919"/>
              </a:xfrm>
            </p:grpSpPr>
            <p:sp>
              <p:nvSpPr>
                <p:cNvPr id="524" name="Freeform 523">
                  <a:extLst>
                    <a:ext uri="{FF2B5EF4-FFF2-40B4-BE49-F238E27FC236}">
                      <a16:creationId xmlns:a16="http://schemas.microsoft.com/office/drawing/2014/main" id="{B37A32DB-8119-5447-A58C-87AD1FDF0EB7}"/>
                    </a:ext>
                  </a:extLst>
                </p:cNvPr>
                <p:cNvSpPr/>
                <p:nvPr/>
              </p:nvSpPr>
              <p:spPr>
                <a:xfrm>
                  <a:off x="7964170" y="30373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25" name="Freeform 524">
                  <a:extLst>
                    <a:ext uri="{FF2B5EF4-FFF2-40B4-BE49-F238E27FC236}">
                      <a16:creationId xmlns:a16="http://schemas.microsoft.com/office/drawing/2014/main" id="{58EF4D92-6D83-864D-92A9-A12640536887}"/>
                    </a:ext>
                  </a:extLst>
                </p:cNvPr>
                <p:cNvSpPr/>
                <p:nvPr/>
              </p:nvSpPr>
              <p:spPr>
                <a:xfrm>
                  <a:off x="8519948" y="32067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26" name="Freeform 525">
                  <a:extLst>
                    <a:ext uri="{FF2B5EF4-FFF2-40B4-BE49-F238E27FC236}">
                      <a16:creationId xmlns:a16="http://schemas.microsoft.com/office/drawing/2014/main" id="{79E03014-7882-0546-B7FE-50715AB53593}"/>
                    </a:ext>
                  </a:extLst>
                </p:cNvPr>
                <p:cNvSpPr/>
                <p:nvPr/>
              </p:nvSpPr>
              <p:spPr>
                <a:xfrm>
                  <a:off x="7939341" y="32067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27" name="Freeform 526">
                  <a:extLst>
                    <a:ext uri="{FF2B5EF4-FFF2-40B4-BE49-F238E27FC236}">
                      <a16:creationId xmlns:a16="http://schemas.microsoft.com/office/drawing/2014/main" id="{530508B2-B7B9-B347-8151-5F7967C6BEDA}"/>
                    </a:ext>
                  </a:extLst>
                </p:cNvPr>
                <p:cNvSpPr/>
                <p:nvPr/>
              </p:nvSpPr>
              <p:spPr>
                <a:xfrm>
                  <a:off x="8047413" y="31234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479" name="Group 478">
              <a:extLst>
                <a:ext uri="{FF2B5EF4-FFF2-40B4-BE49-F238E27FC236}">
                  <a16:creationId xmlns:a16="http://schemas.microsoft.com/office/drawing/2014/main" id="{11A03BFE-097D-3B42-AA2B-11FFEA70FF5B}"/>
                </a:ext>
              </a:extLst>
            </p:cNvPr>
            <p:cNvGrpSpPr/>
            <p:nvPr/>
          </p:nvGrpSpPr>
          <p:grpSpPr>
            <a:xfrm>
              <a:off x="8681775" y="4962318"/>
              <a:ext cx="393760" cy="218578"/>
              <a:chOff x="7493876" y="2774731"/>
              <a:chExt cx="1481958" cy="894622"/>
            </a:xfrm>
          </p:grpSpPr>
          <p:sp>
            <p:nvSpPr>
              <p:cNvPr id="480" name="Freeform 479">
                <a:extLst>
                  <a:ext uri="{FF2B5EF4-FFF2-40B4-BE49-F238E27FC236}">
                    <a16:creationId xmlns:a16="http://schemas.microsoft.com/office/drawing/2014/main" id="{89B10910-D4AF-3246-860A-25F1D908938B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481" name="Oval 480">
                <a:extLst>
                  <a:ext uri="{FF2B5EF4-FFF2-40B4-BE49-F238E27FC236}">
                    <a16:creationId xmlns:a16="http://schemas.microsoft.com/office/drawing/2014/main" id="{F9BAB47F-DDD3-BE44-9A9E-FC2F67051936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482" name="Group 481">
                <a:extLst>
                  <a:ext uri="{FF2B5EF4-FFF2-40B4-BE49-F238E27FC236}">
                    <a16:creationId xmlns:a16="http://schemas.microsoft.com/office/drawing/2014/main" id="{753018A5-48AB-6D40-BB99-E6281192F8DD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483" name="Freeform 482">
                  <a:extLst>
                    <a:ext uri="{FF2B5EF4-FFF2-40B4-BE49-F238E27FC236}">
                      <a16:creationId xmlns:a16="http://schemas.microsoft.com/office/drawing/2014/main" id="{BD7DB5A0-40AC-504F-93F8-89A5617E2AE4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84" name="Freeform 483">
                  <a:extLst>
                    <a:ext uri="{FF2B5EF4-FFF2-40B4-BE49-F238E27FC236}">
                      <a16:creationId xmlns:a16="http://schemas.microsoft.com/office/drawing/2014/main" id="{DBEBB83D-40BF-8849-BAAA-59AB22EA0857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85" name="Freeform 484">
                  <a:extLst>
                    <a:ext uri="{FF2B5EF4-FFF2-40B4-BE49-F238E27FC236}">
                      <a16:creationId xmlns:a16="http://schemas.microsoft.com/office/drawing/2014/main" id="{18930CC0-2525-0C49-9555-463122A4FBB4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86" name="Freeform 485">
                  <a:extLst>
                    <a:ext uri="{FF2B5EF4-FFF2-40B4-BE49-F238E27FC236}">
                      <a16:creationId xmlns:a16="http://schemas.microsoft.com/office/drawing/2014/main" id="{0C651989-7B8A-F043-A1B6-F47D8764FCE0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529" name="Group 528">
              <a:extLst>
                <a:ext uri="{FF2B5EF4-FFF2-40B4-BE49-F238E27FC236}">
                  <a16:creationId xmlns:a16="http://schemas.microsoft.com/office/drawing/2014/main" id="{DE45D3AB-47E3-364E-81D6-324D69CE101C}"/>
                </a:ext>
              </a:extLst>
            </p:cNvPr>
            <p:cNvGrpSpPr/>
            <p:nvPr/>
          </p:nvGrpSpPr>
          <p:grpSpPr>
            <a:xfrm>
              <a:off x="8316676" y="5189331"/>
              <a:ext cx="309740" cy="190838"/>
              <a:chOff x="3668110" y="2448910"/>
              <a:chExt cx="3794234" cy="2165130"/>
            </a:xfrm>
          </p:grpSpPr>
          <p:sp>
            <p:nvSpPr>
              <p:cNvPr id="530" name="Rectangle 529">
                <a:extLst>
                  <a:ext uri="{FF2B5EF4-FFF2-40B4-BE49-F238E27FC236}">
                    <a16:creationId xmlns:a16="http://schemas.microsoft.com/office/drawing/2014/main" id="{72425686-3D93-0646-A923-6ADF75485CDC}"/>
                  </a:ext>
                </a:extLst>
              </p:cNvPr>
              <p:cNvSpPr/>
              <p:nvPr/>
            </p:nvSpPr>
            <p:spPr>
              <a:xfrm>
                <a:off x="3668110" y="3741409"/>
                <a:ext cx="3780587" cy="872631"/>
              </a:xfrm>
              <a:prstGeom prst="rect">
                <a:avLst/>
              </a:pr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1" name="Freeform 530">
                <a:extLst>
                  <a:ext uri="{FF2B5EF4-FFF2-40B4-BE49-F238E27FC236}">
                    <a16:creationId xmlns:a16="http://schemas.microsoft.com/office/drawing/2014/main" id="{6ADFF160-CF04-7049-A6D4-1C789FDD39AE}"/>
                  </a:ext>
                </a:extLst>
              </p:cNvPr>
              <p:cNvSpPr/>
              <p:nvPr/>
            </p:nvSpPr>
            <p:spPr>
              <a:xfrm>
                <a:off x="3678620" y="2448910"/>
                <a:ext cx="3783724" cy="1324303"/>
              </a:xfrm>
              <a:custGeom>
                <a:avLst/>
                <a:gdLst>
                  <a:gd name="connsiteX0" fmla="*/ 0 w 3783724"/>
                  <a:gd name="connsiteY0" fmla="*/ 1313793 h 1324303"/>
                  <a:gd name="connsiteX1" fmla="*/ 0 w 3783724"/>
                  <a:gd name="connsiteY1" fmla="*/ 1313793 h 1324303"/>
                  <a:gd name="connsiteX2" fmla="*/ 252248 w 3783724"/>
                  <a:gd name="connsiteY2" fmla="*/ 0 h 1324303"/>
                  <a:gd name="connsiteX3" fmla="*/ 3415862 w 3783724"/>
                  <a:gd name="connsiteY3" fmla="*/ 21020 h 1324303"/>
                  <a:gd name="connsiteX4" fmla="*/ 3783724 w 3783724"/>
                  <a:gd name="connsiteY4" fmla="*/ 1324303 h 1324303"/>
                  <a:gd name="connsiteX5" fmla="*/ 0 w 3783724"/>
                  <a:gd name="connsiteY5" fmla="*/ 1313793 h 13243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783724" h="1324303">
                    <a:moveTo>
                      <a:pt x="0" y="1313793"/>
                    </a:moveTo>
                    <a:lnTo>
                      <a:pt x="0" y="1313793"/>
                    </a:lnTo>
                    <a:lnTo>
                      <a:pt x="252248" y="0"/>
                    </a:lnTo>
                    <a:lnTo>
                      <a:pt x="3415862" y="21020"/>
                    </a:lnTo>
                    <a:lnTo>
                      <a:pt x="3783724" y="1324303"/>
                    </a:lnTo>
                    <a:lnTo>
                      <a:pt x="0" y="1313793"/>
                    </a:lnTo>
                    <a:close/>
                  </a:path>
                </a:pathLst>
              </a:cu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532" name="Group 531">
                <a:extLst>
                  <a:ext uri="{FF2B5EF4-FFF2-40B4-BE49-F238E27FC236}">
                    <a16:creationId xmlns:a16="http://schemas.microsoft.com/office/drawing/2014/main" id="{AFDD9D33-8D17-F840-A9A5-3807DD3BA314}"/>
                  </a:ext>
                </a:extLst>
              </p:cNvPr>
              <p:cNvGrpSpPr/>
              <p:nvPr/>
            </p:nvGrpSpPr>
            <p:grpSpPr>
              <a:xfrm>
                <a:off x="3941378" y="2603243"/>
                <a:ext cx="3202061" cy="1066110"/>
                <a:chOff x="7939341" y="3037317"/>
                <a:chExt cx="897649" cy="353919"/>
              </a:xfrm>
            </p:grpSpPr>
            <p:sp>
              <p:nvSpPr>
                <p:cNvPr id="533" name="Freeform 532">
                  <a:extLst>
                    <a:ext uri="{FF2B5EF4-FFF2-40B4-BE49-F238E27FC236}">
                      <a16:creationId xmlns:a16="http://schemas.microsoft.com/office/drawing/2014/main" id="{3AF3452D-972F-6944-8123-ECA4288786DF}"/>
                    </a:ext>
                  </a:extLst>
                </p:cNvPr>
                <p:cNvSpPr/>
                <p:nvPr/>
              </p:nvSpPr>
              <p:spPr>
                <a:xfrm>
                  <a:off x="7964170" y="30373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34" name="Freeform 533">
                  <a:extLst>
                    <a:ext uri="{FF2B5EF4-FFF2-40B4-BE49-F238E27FC236}">
                      <a16:creationId xmlns:a16="http://schemas.microsoft.com/office/drawing/2014/main" id="{BA43E42C-CD9B-1744-BEEC-9E664114AC8E}"/>
                    </a:ext>
                  </a:extLst>
                </p:cNvPr>
                <p:cNvSpPr/>
                <p:nvPr/>
              </p:nvSpPr>
              <p:spPr>
                <a:xfrm>
                  <a:off x="8519948" y="32067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35" name="Freeform 534">
                  <a:extLst>
                    <a:ext uri="{FF2B5EF4-FFF2-40B4-BE49-F238E27FC236}">
                      <a16:creationId xmlns:a16="http://schemas.microsoft.com/office/drawing/2014/main" id="{42EF7BB0-4257-F646-805E-AFBA92B62F9D}"/>
                    </a:ext>
                  </a:extLst>
                </p:cNvPr>
                <p:cNvSpPr/>
                <p:nvPr/>
              </p:nvSpPr>
              <p:spPr>
                <a:xfrm>
                  <a:off x="7939341" y="32067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36" name="Freeform 535">
                  <a:extLst>
                    <a:ext uri="{FF2B5EF4-FFF2-40B4-BE49-F238E27FC236}">
                      <a16:creationId xmlns:a16="http://schemas.microsoft.com/office/drawing/2014/main" id="{95AEC175-56C0-C14B-9DC5-693400B124AB}"/>
                    </a:ext>
                  </a:extLst>
                </p:cNvPr>
                <p:cNvSpPr/>
                <p:nvPr/>
              </p:nvSpPr>
              <p:spPr>
                <a:xfrm>
                  <a:off x="8047413" y="31234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407" name="Group 406">
              <a:extLst>
                <a:ext uri="{FF2B5EF4-FFF2-40B4-BE49-F238E27FC236}">
                  <a16:creationId xmlns:a16="http://schemas.microsoft.com/office/drawing/2014/main" id="{CBD7A282-C22D-714A-88F1-C7D4EDD107F8}"/>
                </a:ext>
              </a:extLst>
            </p:cNvPr>
            <p:cNvGrpSpPr/>
            <p:nvPr/>
          </p:nvGrpSpPr>
          <p:grpSpPr>
            <a:xfrm>
              <a:off x="8444983" y="2807207"/>
              <a:ext cx="353678" cy="168275"/>
              <a:chOff x="7493876" y="2774731"/>
              <a:chExt cx="1481958" cy="894622"/>
            </a:xfrm>
          </p:grpSpPr>
          <p:sp>
            <p:nvSpPr>
              <p:cNvPr id="408" name="Freeform 407">
                <a:extLst>
                  <a:ext uri="{FF2B5EF4-FFF2-40B4-BE49-F238E27FC236}">
                    <a16:creationId xmlns:a16="http://schemas.microsoft.com/office/drawing/2014/main" id="{3C206862-9269-EE48-877D-EE261101A443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409" name="Oval 408">
                <a:extLst>
                  <a:ext uri="{FF2B5EF4-FFF2-40B4-BE49-F238E27FC236}">
                    <a16:creationId xmlns:a16="http://schemas.microsoft.com/office/drawing/2014/main" id="{9B69A2C6-F31C-E749-B77A-1818B15E1B36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410" name="Group 409">
                <a:extLst>
                  <a:ext uri="{FF2B5EF4-FFF2-40B4-BE49-F238E27FC236}">
                    <a16:creationId xmlns:a16="http://schemas.microsoft.com/office/drawing/2014/main" id="{08BE9AB8-F5DA-4D4A-9621-9AB05D691F0C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411" name="Freeform 410">
                  <a:extLst>
                    <a:ext uri="{FF2B5EF4-FFF2-40B4-BE49-F238E27FC236}">
                      <a16:creationId xmlns:a16="http://schemas.microsoft.com/office/drawing/2014/main" id="{56E730F0-5BB3-6446-9D5B-82D51B9EDAFB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12" name="Freeform 411">
                  <a:extLst>
                    <a:ext uri="{FF2B5EF4-FFF2-40B4-BE49-F238E27FC236}">
                      <a16:creationId xmlns:a16="http://schemas.microsoft.com/office/drawing/2014/main" id="{5BA37E27-2FC6-BA43-8A97-14171CB51FDD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13" name="Freeform 412">
                  <a:extLst>
                    <a:ext uri="{FF2B5EF4-FFF2-40B4-BE49-F238E27FC236}">
                      <a16:creationId xmlns:a16="http://schemas.microsoft.com/office/drawing/2014/main" id="{CCB37CB3-304F-6144-85D0-8B420BDD0880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14" name="Freeform 413">
                  <a:extLst>
                    <a:ext uri="{FF2B5EF4-FFF2-40B4-BE49-F238E27FC236}">
                      <a16:creationId xmlns:a16="http://schemas.microsoft.com/office/drawing/2014/main" id="{BD0CA8E5-A033-834A-A402-E2EFB2FBBFC4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415" name="Group 414">
              <a:extLst>
                <a:ext uri="{FF2B5EF4-FFF2-40B4-BE49-F238E27FC236}">
                  <a16:creationId xmlns:a16="http://schemas.microsoft.com/office/drawing/2014/main" id="{F0DE4078-0801-A244-9A82-F7502B8B24A0}"/>
                </a:ext>
              </a:extLst>
            </p:cNvPr>
            <p:cNvGrpSpPr/>
            <p:nvPr/>
          </p:nvGrpSpPr>
          <p:grpSpPr>
            <a:xfrm>
              <a:off x="8055226" y="3960892"/>
              <a:ext cx="354986" cy="175668"/>
              <a:chOff x="7493876" y="2774731"/>
              <a:chExt cx="1481958" cy="894622"/>
            </a:xfrm>
          </p:grpSpPr>
          <p:sp>
            <p:nvSpPr>
              <p:cNvPr id="416" name="Freeform 415">
                <a:extLst>
                  <a:ext uri="{FF2B5EF4-FFF2-40B4-BE49-F238E27FC236}">
                    <a16:creationId xmlns:a16="http://schemas.microsoft.com/office/drawing/2014/main" id="{EA784F43-D793-4342-92F3-EBC3632212A6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417" name="Oval 416">
                <a:extLst>
                  <a:ext uri="{FF2B5EF4-FFF2-40B4-BE49-F238E27FC236}">
                    <a16:creationId xmlns:a16="http://schemas.microsoft.com/office/drawing/2014/main" id="{75841943-4184-5D4E-AAD4-8FEAC9D7330F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418" name="Group 417">
                <a:extLst>
                  <a:ext uri="{FF2B5EF4-FFF2-40B4-BE49-F238E27FC236}">
                    <a16:creationId xmlns:a16="http://schemas.microsoft.com/office/drawing/2014/main" id="{23FBC748-DCBA-AA41-A6F7-895374D50CDF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419" name="Freeform 418">
                  <a:extLst>
                    <a:ext uri="{FF2B5EF4-FFF2-40B4-BE49-F238E27FC236}">
                      <a16:creationId xmlns:a16="http://schemas.microsoft.com/office/drawing/2014/main" id="{96DA1F2B-2063-8C40-BF46-086C20D317A7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20" name="Freeform 419">
                  <a:extLst>
                    <a:ext uri="{FF2B5EF4-FFF2-40B4-BE49-F238E27FC236}">
                      <a16:creationId xmlns:a16="http://schemas.microsoft.com/office/drawing/2014/main" id="{8A1EF987-02EE-DA4D-8224-02537D5034D5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21" name="Freeform 420">
                  <a:extLst>
                    <a:ext uri="{FF2B5EF4-FFF2-40B4-BE49-F238E27FC236}">
                      <a16:creationId xmlns:a16="http://schemas.microsoft.com/office/drawing/2014/main" id="{1FC5854A-AF8F-6841-92AD-B18DDAF1E99E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22" name="Freeform 421">
                  <a:extLst>
                    <a:ext uri="{FF2B5EF4-FFF2-40B4-BE49-F238E27FC236}">
                      <a16:creationId xmlns:a16="http://schemas.microsoft.com/office/drawing/2014/main" id="{A510FA68-BEB6-B54A-A1D4-984168F85718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455" name="Group 454">
              <a:extLst>
                <a:ext uri="{FF2B5EF4-FFF2-40B4-BE49-F238E27FC236}">
                  <a16:creationId xmlns:a16="http://schemas.microsoft.com/office/drawing/2014/main" id="{52B7B73B-1125-084D-8669-C68CC371DDC6}"/>
                </a:ext>
              </a:extLst>
            </p:cNvPr>
            <p:cNvGrpSpPr/>
            <p:nvPr/>
          </p:nvGrpSpPr>
          <p:grpSpPr>
            <a:xfrm>
              <a:off x="10889241" y="3596263"/>
              <a:ext cx="170989" cy="97052"/>
              <a:chOff x="7493876" y="2774731"/>
              <a:chExt cx="1481958" cy="894622"/>
            </a:xfrm>
          </p:grpSpPr>
          <p:sp>
            <p:nvSpPr>
              <p:cNvPr id="456" name="Freeform 455">
                <a:extLst>
                  <a:ext uri="{FF2B5EF4-FFF2-40B4-BE49-F238E27FC236}">
                    <a16:creationId xmlns:a16="http://schemas.microsoft.com/office/drawing/2014/main" id="{3196A4F9-B139-4D4B-B210-0318216604FE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457" name="Oval 456">
                <a:extLst>
                  <a:ext uri="{FF2B5EF4-FFF2-40B4-BE49-F238E27FC236}">
                    <a16:creationId xmlns:a16="http://schemas.microsoft.com/office/drawing/2014/main" id="{1D1C7F3A-BE45-014B-AF9C-58CA77DA029D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458" name="Group 457">
                <a:extLst>
                  <a:ext uri="{FF2B5EF4-FFF2-40B4-BE49-F238E27FC236}">
                    <a16:creationId xmlns:a16="http://schemas.microsoft.com/office/drawing/2014/main" id="{83DFFE47-64E8-F54C-8ABC-E896DA957F0D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459" name="Freeform 458">
                  <a:extLst>
                    <a:ext uri="{FF2B5EF4-FFF2-40B4-BE49-F238E27FC236}">
                      <a16:creationId xmlns:a16="http://schemas.microsoft.com/office/drawing/2014/main" id="{2A9F0EE2-8F99-EB4D-9331-7AE3BDCBE9C6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60" name="Freeform 459">
                  <a:extLst>
                    <a:ext uri="{FF2B5EF4-FFF2-40B4-BE49-F238E27FC236}">
                      <a16:creationId xmlns:a16="http://schemas.microsoft.com/office/drawing/2014/main" id="{2E314A90-8DB8-2A49-8BB6-D51C2DAE9CF7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61" name="Freeform 460">
                  <a:extLst>
                    <a:ext uri="{FF2B5EF4-FFF2-40B4-BE49-F238E27FC236}">
                      <a16:creationId xmlns:a16="http://schemas.microsoft.com/office/drawing/2014/main" id="{7D8C0277-204E-2B4D-B954-94739B9DE720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62" name="Freeform 461">
                  <a:extLst>
                    <a:ext uri="{FF2B5EF4-FFF2-40B4-BE49-F238E27FC236}">
                      <a16:creationId xmlns:a16="http://schemas.microsoft.com/office/drawing/2014/main" id="{69955D3C-6D1B-EA40-8228-73DF01564152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615" name="Group 614">
              <a:extLst>
                <a:ext uri="{FF2B5EF4-FFF2-40B4-BE49-F238E27FC236}">
                  <a16:creationId xmlns:a16="http://schemas.microsoft.com/office/drawing/2014/main" id="{E166183D-5423-4E4A-AD63-A361EDE184C0}"/>
                </a:ext>
              </a:extLst>
            </p:cNvPr>
            <p:cNvGrpSpPr/>
            <p:nvPr/>
          </p:nvGrpSpPr>
          <p:grpSpPr>
            <a:xfrm>
              <a:off x="10415765" y="3491036"/>
              <a:ext cx="353678" cy="198344"/>
              <a:chOff x="7493876" y="2774731"/>
              <a:chExt cx="1481958" cy="894622"/>
            </a:xfrm>
          </p:grpSpPr>
          <p:sp>
            <p:nvSpPr>
              <p:cNvPr id="616" name="Freeform 615">
                <a:extLst>
                  <a:ext uri="{FF2B5EF4-FFF2-40B4-BE49-F238E27FC236}">
                    <a16:creationId xmlns:a16="http://schemas.microsoft.com/office/drawing/2014/main" id="{8470D159-2329-7F46-9191-000B96A32C79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617" name="Oval 616">
                <a:extLst>
                  <a:ext uri="{FF2B5EF4-FFF2-40B4-BE49-F238E27FC236}">
                    <a16:creationId xmlns:a16="http://schemas.microsoft.com/office/drawing/2014/main" id="{825BDAE5-F4DB-9148-9BC8-0F6F2D1E653F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618" name="Group 617">
                <a:extLst>
                  <a:ext uri="{FF2B5EF4-FFF2-40B4-BE49-F238E27FC236}">
                    <a16:creationId xmlns:a16="http://schemas.microsoft.com/office/drawing/2014/main" id="{237F0420-A845-064A-97A2-458F63D673CA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619" name="Freeform 618">
                  <a:extLst>
                    <a:ext uri="{FF2B5EF4-FFF2-40B4-BE49-F238E27FC236}">
                      <a16:creationId xmlns:a16="http://schemas.microsoft.com/office/drawing/2014/main" id="{D11109B9-8A56-A945-BA04-5A564B10300A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20" name="Freeform 619">
                  <a:extLst>
                    <a:ext uri="{FF2B5EF4-FFF2-40B4-BE49-F238E27FC236}">
                      <a16:creationId xmlns:a16="http://schemas.microsoft.com/office/drawing/2014/main" id="{170AB2AC-06DB-034E-A5C4-0C8F62E3BE40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21" name="Freeform 620">
                  <a:extLst>
                    <a:ext uri="{FF2B5EF4-FFF2-40B4-BE49-F238E27FC236}">
                      <a16:creationId xmlns:a16="http://schemas.microsoft.com/office/drawing/2014/main" id="{E41AEAC2-F85C-4A4E-B0B9-D5C02217D605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22" name="Freeform 621">
                  <a:extLst>
                    <a:ext uri="{FF2B5EF4-FFF2-40B4-BE49-F238E27FC236}">
                      <a16:creationId xmlns:a16="http://schemas.microsoft.com/office/drawing/2014/main" id="{7955A7EE-741F-9740-8344-A2BC817675A5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577" name="Group 576">
              <a:extLst>
                <a:ext uri="{FF2B5EF4-FFF2-40B4-BE49-F238E27FC236}">
                  <a16:creationId xmlns:a16="http://schemas.microsoft.com/office/drawing/2014/main" id="{C471E59B-7A0B-AE4F-95D6-F76514D2D55A}"/>
                </a:ext>
              </a:extLst>
            </p:cNvPr>
            <p:cNvGrpSpPr/>
            <p:nvPr/>
          </p:nvGrpSpPr>
          <p:grpSpPr>
            <a:xfrm>
              <a:off x="9953880" y="2197190"/>
              <a:ext cx="353678" cy="198344"/>
              <a:chOff x="7493876" y="2774731"/>
              <a:chExt cx="1481958" cy="894622"/>
            </a:xfrm>
          </p:grpSpPr>
          <p:sp>
            <p:nvSpPr>
              <p:cNvPr id="578" name="Freeform 577">
                <a:extLst>
                  <a:ext uri="{FF2B5EF4-FFF2-40B4-BE49-F238E27FC236}">
                    <a16:creationId xmlns:a16="http://schemas.microsoft.com/office/drawing/2014/main" id="{8CD016E7-5480-8E4E-94F7-201A1C6046D9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579" name="Oval 578">
                <a:extLst>
                  <a:ext uri="{FF2B5EF4-FFF2-40B4-BE49-F238E27FC236}">
                    <a16:creationId xmlns:a16="http://schemas.microsoft.com/office/drawing/2014/main" id="{593A573C-B6D6-684E-BA73-8F7F7FA8D57C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580" name="Group 579">
                <a:extLst>
                  <a:ext uri="{FF2B5EF4-FFF2-40B4-BE49-F238E27FC236}">
                    <a16:creationId xmlns:a16="http://schemas.microsoft.com/office/drawing/2014/main" id="{2C09AC60-D16C-A948-B25E-01CF60EAAD7B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581" name="Freeform 580">
                  <a:extLst>
                    <a:ext uri="{FF2B5EF4-FFF2-40B4-BE49-F238E27FC236}">
                      <a16:creationId xmlns:a16="http://schemas.microsoft.com/office/drawing/2014/main" id="{D9A85682-B6A6-2344-B24D-66A792630B39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82" name="Freeform 581">
                  <a:extLst>
                    <a:ext uri="{FF2B5EF4-FFF2-40B4-BE49-F238E27FC236}">
                      <a16:creationId xmlns:a16="http://schemas.microsoft.com/office/drawing/2014/main" id="{52EBCF47-0621-B64C-B884-20683D14D92A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83" name="Freeform 582">
                  <a:extLst>
                    <a:ext uri="{FF2B5EF4-FFF2-40B4-BE49-F238E27FC236}">
                      <a16:creationId xmlns:a16="http://schemas.microsoft.com/office/drawing/2014/main" id="{83AAD1CC-D818-A245-9CF9-C4877A62A5D6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84" name="Freeform 583">
                  <a:extLst>
                    <a:ext uri="{FF2B5EF4-FFF2-40B4-BE49-F238E27FC236}">
                      <a16:creationId xmlns:a16="http://schemas.microsoft.com/office/drawing/2014/main" id="{51F55DD1-3A8F-0242-A470-690BE99AC688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593" name="Group 592">
              <a:extLst>
                <a:ext uri="{FF2B5EF4-FFF2-40B4-BE49-F238E27FC236}">
                  <a16:creationId xmlns:a16="http://schemas.microsoft.com/office/drawing/2014/main" id="{7BF36121-B4F6-2447-9F5B-F29B627F3B2A}"/>
                </a:ext>
              </a:extLst>
            </p:cNvPr>
            <p:cNvGrpSpPr/>
            <p:nvPr/>
          </p:nvGrpSpPr>
          <p:grpSpPr>
            <a:xfrm>
              <a:off x="10532370" y="2608265"/>
              <a:ext cx="353678" cy="198344"/>
              <a:chOff x="7493876" y="2774731"/>
              <a:chExt cx="1481958" cy="894622"/>
            </a:xfrm>
          </p:grpSpPr>
          <p:sp>
            <p:nvSpPr>
              <p:cNvPr id="594" name="Freeform 593">
                <a:extLst>
                  <a:ext uri="{FF2B5EF4-FFF2-40B4-BE49-F238E27FC236}">
                    <a16:creationId xmlns:a16="http://schemas.microsoft.com/office/drawing/2014/main" id="{D13949CD-BE6A-5744-98EE-61BE5EE60D49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595" name="Oval 594">
                <a:extLst>
                  <a:ext uri="{FF2B5EF4-FFF2-40B4-BE49-F238E27FC236}">
                    <a16:creationId xmlns:a16="http://schemas.microsoft.com/office/drawing/2014/main" id="{F3651F16-DD17-4D47-9A8D-8EFA601CA85B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596" name="Group 595">
                <a:extLst>
                  <a:ext uri="{FF2B5EF4-FFF2-40B4-BE49-F238E27FC236}">
                    <a16:creationId xmlns:a16="http://schemas.microsoft.com/office/drawing/2014/main" id="{10CA9012-91B2-A449-8A2E-65BA6061B48F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597" name="Freeform 596">
                  <a:extLst>
                    <a:ext uri="{FF2B5EF4-FFF2-40B4-BE49-F238E27FC236}">
                      <a16:creationId xmlns:a16="http://schemas.microsoft.com/office/drawing/2014/main" id="{964BBEA0-D220-6747-850B-459388ABF255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98" name="Freeform 597">
                  <a:extLst>
                    <a:ext uri="{FF2B5EF4-FFF2-40B4-BE49-F238E27FC236}">
                      <a16:creationId xmlns:a16="http://schemas.microsoft.com/office/drawing/2014/main" id="{ADEC5ED7-ED4C-584D-AB78-AA02A93E9466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99" name="Freeform 598">
                  <a:extLst>
                    <a:ext uri="{FF2B5EF4-FFF2-40B4-BE49-F238E27FC236}">
                      <a16:creationId xmlns:a16="http://schemas.microsoft.com/office/drawing/2014/main" id="{F45598BF-44BC-354D-9020-97A874C585BE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00" name="Freeform 599">
                  <a:extLst>
                    <a:ext uri="{FF2B5EF4-FFF2-40B4-BE49-F238E27FC236}">
                      <a16:creationId xmlns:a16="http://schemas.microsoft.com/office/drawing/2014/main" id="{3A2BDF5D-2CA0-2145-8059-D8F121D4D324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601" name="Group 600">
              <a:extLst>
                <a:ext uri="{FF2B5EF4-FFF2-40B4-BE49-F238E27FC236}">
                  <a16:creationId xmlns:a16="http://schemas.microsoft.com/office/drawing/2014/main" id="{187A607B-CA61-BE46-8032-8E34596E7689}"/>
                </a:ext>
              </a:extLst>
            </p:cNvPr>
            <p:cNvGrpSpPr/>
            <p:nvPr/>
          </p:nvGrpSpPr>
          <p:grpSpPr>
            <a:xfrm>
              <a:off x="10648981" y="2102861"/>
              <a:ext cx="353678" cy="198344"/>
              <a:chOff x="7493876" y="2774731"/>
              <a:chExt cx="1481958" cy="894622"/>
            </a:xfrm>
          </p:grpSpPr>
          <p:sp>
            <p:nvSpPr>
              <p:cNvPr id="602" name="Freeform 601">
                <a:extLst>
                  <a:ext uri="{FF2B5EF4-FFF2-40B4-BE49-F238E27FC236}">
                    <a16:creationId xmlns:a16="http://schemas.microsoft.com/office/drawing/2014/main" id="{EB8C3753-6F83-F64B-9439-656B124AA3BD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603" name="Oval 602">
                <a:extLst>
                  <a:ext uri="{FF2B5EF4-FFF2-40B4-BE49-F238E27FC236}">
                    <a16:creationId xmlns:a16="http://schemas.microsoft.com/office/drawing/2014/main" id="{F476EE06-2893-8D4D-AF54-92697A0FE8A9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604" name="Group 603">
                <a:extLst>
                  <a:ext uri="{FF2B5EF4-FFF2-40B4-BE49-F238E27FC236}">
                    <a16:creationId xmlns:a16="http://schemas.microsoft.com/office/drawing/2014/main" id="{5DED3EC9-29B0-8D48-BC37-13731DFE683F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605" name="Freeform 604">
                  <a:extLst>
                    <a:ext uri="{FF2B5EF4-FFF2-40B4-BE49-F238E27FC236}">
                      <a16:creationId xmlns:a16="http://schemas.microsoft.com/office/drawing/2014/main" id="{D08D678C-613A-3543-B832-EE51616C6931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06" name="Freeform 605">
                  <a:extLst>
                    <a:ext uri="{FF2B5EF4-FFF2-40B4-BE49-F238E27FC236}">
                      <a16:creationId xmlns:a16="http://schemas.microsoft.com/office/drawing/2014/main" id="{9EB7819C-4684-3347-AA14-421D743ECB94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07" name="Freeform 606">
                  <a:extLst>
                    <a:ext uri="{FF2B5EF4-FFF2-40B4-BE49-F238E27FC236}">
                      <a16:creationId xmlns:a16="http://schemas.microsoft.com/office/drawing/2014/main" id="{F23E654E-4CEA-E346-A508-15310ABC704C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08" name="Freeform 607">
                  <a:extLst>
                    <a:ext uri="{FF2B5EF4-FFF2-40B4-BE49-F238E27FC236}">
                      <a16:creationId xmlns:a16="http://schemas.microsoft.com/office/drawing/2014/main" id="{EF443A10-9F41-BB4D-8E65-E94AEE09BDA7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554" name="Group 553">
              <a:extLst>
                <a:ext uri="{FF2B5EF4-FFF2-40B4-BE49-F238E27FC236}">
                  <a16:creationId xmlns:a16="http://schemas.microsoft.com/office/drawing/2014/main" id="{7CCD8656-0FD3-B844-BC6C-33CE0577598D}"/>
                </a:ext>
              </a:extLst>
            </p:cNvPr>
            <p:cNvGrpSpPr/>
            <p:nvPr/>
          </p:nvGrpSpPr>
          <p:grpSpPr>
            <a:xfrm>
              <a:off x="9103944" y="3951522"/>
              <a:ext cx="367224" cy="240304"/>
              <a:chOff x="7493876" y="2774731"/>
              <a:chExt cx="1481958" cy="894622"/>
            </a:xfrm>
          </p:grpSpPr>
          <p:sp>
            <p:nvSpPr>
              <p:cNvPr id="555" name="Freeform 554">
                <a:extLst>
                  <a:ext uri="{FF2B5EF4-FFF2-40B4-BE49-F238E27FC236}">
                    <a16:creationId xmlns:a16="http://schemas.microsoft.com/office/drawing/2014/main" id="{7CF4B187-63BE-654E-852A-09C69503C97A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556" name="Oval 555">
                <a:extLst>
                  <a:ext uri="{FF2B5EF4-FFF2-40B4-BE49-F238E27FC236}">
                    <a16:creationId xmlns:a16="http://schemas.microsoft.com/office/drawing/2014/main" id="{3B5270E4-3067-1643-B96C-CE5CEE09747A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557" name="Group 556">
                <a:extLst>
                  <a:ext uri="{FF2B5EF4-FFF2-40B4-BE49-F238E27FC236}">
                    <a16:creationId xmlns:a16="http://schemas.microsoft.com/office/drawing/2014/main" id="{3BECC0F9-CE1F-254B-B04F-1EAA89C59C97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558" name="Freeform 557">
                  <a:extLst>
                    <a:ext uri="{FF2B5EF4-FFF2-40B4-BE49-F238E27FC236}">
                      <a16:creationId xmlns:a16="http://schemas.microsoft.com/office/drawing/2014/main" id="{7C55C6EE-4672-4F4F-A2F8-2821804F5944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59" name="Freeform 558">
                  <a:extLst>
                    <a:ext uri="{FF2B5EF4-FFF2-40B4-BE49-F238E27FC236}">
                      <a16:creationId xmlns:a16="http://schemas.microsoft.com/office/drawing/2014/main" id="{C3B242E2-FAA3-F340-B7F0-35D87BB6BAA8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60" name="Freeform 559">
                  <a:extLst>
                    <a:ext uri="{FF2B5EF4-FFF2-40B4-BE49-F238E27FC236}">
                      <a16:creationId xmlns:a16="http://schemas.microsoft.com/office/drawing/2014/main" id="{87ED7762-177B-454C-AA37-EB518D75B66F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61" name="Freeform 560">
                  <a:extLst>
                    <a:ext uri="{FF2B5EF4-FFF2-40B4-BE49-F238E27FC236}">
                      <a16:creationId xmlns:a16="http://schemas.microsoft.com/office/drawing/2014/main" id="{AD88A8A1-4E2B-154E-845D-5419478A1D2E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585" name="Group 584">
              <a:extLst>
                <a:ext uri="{FF2B5EF4-FFF2-40B4-BE49-F238E27FC236}">
                  <a16:creationId xmlns:a16="http://schemas.microsoft.com/office/drawing/2014/main" id="{1A0C1583-3B4A-E44D-BB19-B20517502EBD}"/>
                </a:ext>
              </a:extLst>
            </p:cNvPr>
            <p:cNvGrpSpPr/>
            <p:nvPr/>
          </p:nvGrpSpPr>
          <p:grpSpPr>
            <a:xfrm>
              <a:off x="9985282" y="2656463"/>
              <a:ext cx="353678" cy="198344"/>
              <a:chOff x="7493876" y="2774731"/>
              <a:chExt cx="1481958" cy="894622"/>
            </a:xfrm>
          </p:grpSpPr>
          <p:sp>
            <p:nvSpPr>
              <p:cNvPr id="586" name="Freeform 585">
                <a:extLst>
                  <a:ext uri="{FF2B5EF4-FFF2-40B4-BE49-F238E27FC236}">
                    <a16:creationId xmlns:a16="http://schemas.microsoft.com/office/drawing/2014/main" id="{196997C3-A7DB-5041-AC08-10F980FB77EC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587" name="Oval 586">
                <a:extLst>
                  <a:ext uri="{FF2B5EF4-FFF2-40B4-BE49-F238E27FC236}">
                    <a16:creationId xmlns:a16="http://schemas.microsoft.com/office/drawing/2014/main" id="{5F84A336-003F-D045-8717-1066774A69EF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588" name="Group 587">
                <a:extLst>
                  <a:ext uri="{FF2B5EF4-FFF2-40B4-BE49-F238E27FC236}">
                    <a16:creationId xmlns:a16="http://schemas.microsoft.com/office/drawing/2014/main" id="{FF876992-AF96-3545-9CEA-A02174E11510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589" name="Freeform 588">
                  <a:extLst>
                    <a:ext uri="{FF2B5EF4-FFF2-40B4-BE49-F238E27FC236}">
                      <a16:creationId xmlns:a16="http://schemas.microsoft.com/office/drawing/2014/main" id="{668E6E88-4A46-6C47-A59A-CB9D07441C17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90" name="Freeform 589">
                  <a:extLst>
                    <a:ext uri="{FF2B5EF4-FFF2-40B4-BE49-F238E27FC236}">
                      <a16:creationId xmlns:a16="http://schemas.microsoft.com/office/drawing/2014/main" id="{C179B4BA-1D8B-E542-8032-CCB2C08DB973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91" name="Freeform 590">
                  <a:extLst>
                    <a:ext uri="{FF2B5EF4-FFF2-40B4-BE49-F238E27FC236}">
                      <a16:creationId xmlns:a16="http://schemas.microsoft.com/office/drawing/2014/main" id="{DCACB29E-ABE8-BA42-AD55-DAF519C17BE7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92" name="Freeform 591">
                  <a:extLst>
                    <a:ext uri="{FF2B5EF4-FFF2-40B4-BE49-F238E27FC236}">
                      <a16:creationId xmlns:a16="http://schemas.microsoft.com/office/drawing/2014/main" id="{FD35A0ED-997C-6D46-9D96-FA8D43398266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538" name="Group 537">
              <a:extLst>
                <a:ext uri="{FF2B5EF4-FFF2-40B4-BE49-F238E27FC236}">
                  <a16:creationId xmlns:a16="http://schemas.microsoft.com/office/drawing/2014/main" id="{158E5A4C-7065-8643-BDC2-3A235B56FEA4}"/>
                </a:ext>
              </a:extLst>
            </p:cNvPr>
            <p:cNvGrpSpPr/>
            <p:nvPr/>
          </p:nvGrpSpPr>
          <p:grpSpPr>
            <a:xfrm>
              <a:off x="9502294" y="3388930"/>
              <a:ext cx="367224" cy="240304"/>
              <a:chOff x="7493876" y="2774731"/>
              <a:chExt cx="1481958" cy="894622"/>
            </a:xfrm>
          </p:grpSpPr>
          <p:sp>
            <p:nvSpPr>
              <p:cNvPr id="539" name="Freeform 538">
                <a:extLst>
                  <a:ext uri="{FF2B5EF4-FFF2-40B4-BE49-F238E27FC236}">
                    <a16:creationId xmlns:a16="http://schemas.microsoft.com/office/drawing/2014/main" id="{CA8EFAEE-3EA1-2A49-A68E-588F301B6928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540" name="Oval 539">
                <a:extLst>
                  <a:ext uri="{FF2B5EF4-FFF2-40B4-BE49-F238E27FC236}">
                    <a16:creationId xmlns:a16="http://schemas.microsoft.com/office/drawing/2014/main" id="{7A05A3F9-D6B9-D14C-83C8-6C79F0B6B2CC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541" name="Group 540">
                <a:extLst>
                  <a:ext uri="{FF2B5EF4-FFF2-40B4-BE49-F238E27FC236}">
                    <a16:creationId xmlns:a16="http://schemas.microsoft.com/office/drawing/2014/main" id="{8AAC1FAD-B7BA-744A-8599-5670C6B0E776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542" name="Freeform 541">
                  <a:extLst>
                    <a:ext uri="{FF2B5EF4-FFF2-40B4-BE49-F238E27FC236}">
                      <a16:creationId xmlns:a16="http://schemas.microsoft.com/office/drawing/2014/main" id="{A016DA82-50DC-224C-84FF-C492EDE01BC1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43" name="Freeform 542">
                  <a:extLst>
                    <a:ext uri="{FF2B5EF4-FFF2-40B4-BE49-F238E27FC236}">
                      <a16:creationId xmlns:a16="http://schemas.microsoft.com/office/drawing/2014/main" id="{3D2D51D6-0AC0-9D43-A55C-E94B7DCA77F2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44" name="Freeform 543">
                  <a:extLst>
                    <a:ext uri="{FF2B5EF4-FFF2-40B4-BE49-F238E27FC236}">
                      <a16:creationId xmlns:a16="http://schemas.microsoft.com/office/drawing/2014/main" id="{76C27F31-4CE4-1242-9801-166D4F66B5E7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45" name="Freeform 544">
                  <a:extLst>
                    <a:ext uri="{FF2B5EF4-FFF2-40B4-BE49-F238E27FC236}">
                      <a16:creationId xmlns:a16="http://schemas.microsoft.com/office/drawing/2014/main" id="{9BC7E87F-2555-8D4C-80CB-0E2F5F4BB0F9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546" name="Group 545">
              <a:extLst>
                <a:ext uri="{FF2B5EF4-FFF2-40B4-BE49-F238E27FC236}">
                  <a16:creationId xmlns:a16="http://schemas.microsoft.com/office/drawing/2014/main" id="{4DAC2AB4-F1E4-D740-A4AF-07EE55303854}"/>
                </a:ext>
              </a:extLst>
            </p:cNvPr>
            <p:cNvGrpSpPr/>
            <p:nvPr/>
          </p:nvGrpSpPr>
          <p:grpSpPr>
            <a:xfrm>
              <a:off x="9606710" y="3994661"/>
              <a:ext cx="367224" cy="240304"/>
              <a:chOff x="7493876" y="2774731"/>
              <a:chExt cx="1481958" cy="894622"/>
            </a:xfrm>
          </p:grpSpPr>
          <p:sp>
            <p:nvSpPr>
              <p:cNvPr id="547" name="Freeform 546">
                <a:extLst>
                  <a:ext uri="{FF2B5EF4-FFF2-40B4-BE49-F238E27FC236}">
                    <a16:creationId xmlns:a16="http://schemas.microsoft.com/office/drawing/2014/main" id="{23E59006-14B9-C64E-A05E-0BD7C00C4A6F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548" name="Oval 547">
                <a:extLst>
                  <a:ext uri="{FF2B5EF4-FFF2-40B4-BE49-F238E27FC236}">
                    <a16:creationId xmlns:a16="http://schemas.microsoft.com/office/drawing/2014/main" id="{2AD17789-C54D-4948-95E6-741F42B1FB2E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549" name="Group 548">
                <a:extLst>
                  <a:ext uri="{FF2B5EF4-FFF2-40B4-BE49-F238E27FC236}">
                    <a16:creationId xmlns:a16="http://schemas.microsoft.com/office/drawing/2014/main" id="{278D7FE0-D307-E941-967D-E4145732CEEA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550" name="Freeform 549">
                  <a:extLst>
                    <a:ext uri="{FF2B5EF4-FFF2-40B4-BE49-F238E27FC236}">
                      <a16:creationId xmlns:a16="http://schemas.microsoft.com/office/drawing/2014/main" id="{1ADC6420-4AC2-F544-B940-D0A18615CA50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51" name="Freeform 550">
                  <a:extLst>
                    <a:ext uri="{FF2B5EF4-FFF2-40B4-BE49-F238E27FC236}">
                      <a16:creationId xmlns:a16="http://schemas.microsoft.com/office/drawing/2014/main" id="{223E40C5-E2E3-3B42-A86A-26D2D130B735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52" name="Freeform 551">
                  <a:extLst>
                    <a:ext uri="{FF2B5EF4-FFF2-40B4-BE49-F238E27FC236}">
                      <a16:creationId xmlns:a16="http://schemas.microsoft.com/office/drawing/2014/main" id="{C6AA2152-8609-214A-AE62-E7DFD1A9E725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53" name="Freeform 552">
                  <a:extLst>
                    <a:ext uri="{FF2B5EF4-FFF2-40B4-BE49-F238E27FC236}">
                      <a16:creationId xmlns:a16="http://schemas.microsoft.com/office/drawing/2014/main" id="{7CB5E54A-6719-9747-80B7-8D19331BE786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623" name="Group 622">
              <a:extLst>
                <a:ext uri="{FF2B5EF4-FFF2-40B4-BE49-F238E27FC236}">
                  <a16:creationId xmlns:a16="http://schemas.microsoft.com/office/drawing/2014/main" id="{EA34A94C-D92D-084C-BFEA-F4C8DF0AD275}"/>
                </a:ext>
              </a:extLst>
            </p:cNvPr>
            <p:cNvGrpSpPr/>
            <p:nvPr/>
          </p:nvGrpSpPr>
          <p:grpSpPr>
            <a:xfrm>
              <a:off x="10380415" y="3987223"/>
              <a:ext cx="353678" cy="198344"/>
              <a:chOff x="7493876" y="2774731"/>
              <a:chExt cx="1481958" cy="894622"/>
            </a:xfrm>
          </p:grpSpPr>
          <p:sp>
            <p:nvSpPr>
              <p:cNvPr id="624" name="Freeform 623">
                <a:extLst>
                  <a:ext uri="{FF2B5EF4-FFF2-40B4-BE49-F238E27FC236}">
                    <a16:creationId xmlns:a16="http://schemas.microsoft.com/office/drawing/2014/main" id="{E1E1C6E8-4D60-7F43-BB0E-6D883F10D4A6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625" name="Oval 624">
                <a:extLst>
                  <a:ext uri="{FF2B5EF4-FFF2-40B4-BE49-F238E27FC236}">
                    <a16:creationId xmlns:a16="http://schemas.microsoft.com/office/drawing/2014/main" id="{50975E36-0C2A-6844-A407-23F033DB4BD2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626" name="Group 625">
                <a:extLst>
                  <a:ext uri="{FF2B5EF4-FFF2-40B4-BE49-F238E27FC236}">
                    <a16:creationId xmlns:a16="http://schemas.microsoft.com/office/drawing/2014/main" id="{3F7EBA29-30EF-C741-94EE-735398C6CFA2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627" name="Freeform 626">
                  <a:extLst>
                    <a:ext uri="{FF2B5EF4-FFF2-40B4-BE49-F238E27FC236}">
                      <a16:creationId xmlns:a16="http://schemas.microsoft.com/office/drawing/2014/main" id="{B3AD45B5-1F4B-FF4A-843D-9D0629392670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28" name="Freeform 627">
                  <a:extLst>
                    <a:ext uri="{FF2B5EF4-FFF2-40B4-BE49-F238E27FC236}">
                      <a16:creationId xmlns:a16="http://schemas.microsoft.com/office/drawing/2014/main" id="{A6F160FF-CBBD-9147-8D0B-92A36BEBF8A3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29" name="Freeform 628">
                  <a:extLst>
                    <a:ext uri="{FF2B5EF4-FFF2-40B4-BE49-F238E27FC236}">
                      <a16:creationId xmlns:a16="http://schemas.microsoft.com/office/drawing/2014/main" id="{421F3589-EC70-074A-903F-D618ED6F7896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30" name="Freeform 629">
                  <a:extLst>
                    <a:ext uri="{FF2B5EF4-FFF2-40B4-BE49-F238E27FC236}">
                      <a16:creationId xmlns:a16="http://schemas.microsoft.com/office/drawing/2014/main" id="{CEC8DEB8-8E24-2948-9AF6-0F3EF908CD4E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463" name="Group 462">
              <a:extLst>
                <a:ext uri="{FF2B5EF4-FFF2-40B4-BE49-F238E27FC236}">
                  <a16:creationId xmlns:a16="http://schemas.microsoft.com/office/drawing/2014/main" id="{A8C4B740-B92E-8942-8EF4-347710C32F2C}"/>
                </a:ext>
              </a:extLst>
            </p:cNvPr>
            <p:cNvGrpSpPr/>
            <p:nvPr/>
          </p:nvGrpSpPr>
          <p:grpSpPr>
            <a:xfrm>
              <a:off x="9253049" y="4770584"/>
              <a:ext cx="393760" cy="218578"/>
              <a:chOff x="7493876" y="2774731"/>
              <a:chExt cx="1481958" cy="894622"/>
            </a:xfrm>
          </p:grpSpPr>
          <p:sp>
            <p:nvSpPr>
              <p:cNvPr id="464" name="Freeform 463">
                <a:extLst>
                  <a:ext uri="{FF2B5EF4-FFF2-40B4-BE49-F238E27FC236}">
                    <a16:creationId xmlns:a16="http://schemas.microsoft.com/office/drawing/2014/main" id="{71A9C1C2-E4A0-D74C-8C05-2AD307E7B3ED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465" name="Oval 464">
                <a:extLst>
                  <a:ext uri="{FF2B5EF4-FFF2-40B4-BE49-F238E27FC236}">
                    <a16:creationId xmlns:a16="http://schemas.microsoft.com/office/drawing/2014/main" id="{0F366A03-D9E7-9F45-99D3-1CAC10EE2C74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466" name="Group 465">
                <a:extLst>
                  <a:ext uri="{FF2B5EF4-FFF2-40B4-BE49-F238E27FC236}">
                    <a16:creationId xmlns:a16="http://schemas.microsoft.com/office/drawing/2014/main" id="{10CB8A50-A713-2549-9F44-B792D2C30CA4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467" name="Freeform 466">
                  <a:extLst>
                    <a:ext uri="{FF2B5EF4-FFF2-40B4-BE49-F238E27FC236}">
                      <a16:creationId xmlns:a16="http://schemas.microsoft.com/office/drawing/2014/main" id="{DC4E3153-8354-1145-82FC-C287EF5FE6C3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68" name="Freeform 467">
                  <a:extLst>
                    <a:ext uri="{FF2B5EF4-FFF2-40B4-BE49-F238E27FC236}">
                      <a16:creationId xmlns:a16="http://schemas.microsoft.com/office/drawing/2014/main" id="{99B3C81B-87BA-1A4F-BCAD-DF0EF9C582C1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69" name="Freeform 468">
                  <a:extLst>
                    <a:ext uri="{FF2B5EF4-FFF2-40B4-BE49-F238E27FC236}">
                      <a16:creationId xmlns:a16="http://schemas.microsoft.com/office/drawing/2014/main" id="{DEEA64E4-A29A-E742-B32E-C111E6BF4225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70" name="Freeform 469">
                  <a:extLst>
                    <a:ext uri="{FF2B5EF4-FFF2-40B4-BE49-F238E27FC236}">
                      <a16:creationId xmlns:a16="http://schemas.microsoft.com/office/drawing/2014/main" id="{43676372-2E7B-9445-80AD-B31686FE67E6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447" name="Group 446">
              <a:extLst>
                <a:ext uri="{FF2B5EF4-FFF2-40B4-BE49-F238E27FC236}">
                  <a16:creationId xmlns:a16="http://schemas.microsoft.com/office/drawing/2014/main" id="{314E0C43-2359-9440-BEF9-9E1924BED605}"/>
                </a:ext>
              </a:extLst>
            </p:cNvPr>
            <p:cNvGrpSpPr/>
            <p:nvPr/>
          </p:nvGrpSpPr>
          <p:grpSpPr>
            <a:xfrm>
              <a:off x="10931138" y="4364023"/>
              <a:ext cx="228295" cy="120400"/>
              <a:chOff x="7493876" y="2774731"/>
              <a:chExt cx="1481958" cy="894622"/>
            </a:xfrm>
          </p:grpSpPr>
          <p:sp>
            <p:nvSpPr>
              <p:cNvPr id="448" name="Freeform 447">
                <a:extLst>
                  <a:ext uri="{FF2B5EF4-FFF2-40B4-BE49-F238E27FC236}">
                    <a16:creationId xmlns:a16="http://schemas.microsoft.com/office/drawing/2014/main" id="{9737FFD7-2DCB-A148-A405-977351501C2B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449" name="Oval 448">
                <a:extLst>
                  <a:ext uri="{FF2B5EF4-FFF2-40B4-BE49-F238E27FC236}">
                    <a16:creationId xmlns:a16="http://schemas.microsoft.com/office/drawing/2014/main" id="{9739DB09-38E5-A347-93BF-13C80AD84539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450" name="Group 449">
                <a:extLst>
                  <a:ext uri="{FF2B5EF4-FFF2-40B4-BE49-F238E27FC236}">
                    <a16:creationId xmlns:a16="http://schemas.microsoft.com/office/drawing/2014/main" id="{04079280-378E-384D-9681-BF41B82BF6CB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451" name="Freeform 450">
                  <a:extLst>
                    <a:ext uri="{FF2B5EF4-FFF2-40B4-BE49-F238E27FC236}">
                      <a16:creationId xmlns:a16="http://schemas.microsoft.com/office/drawing/2014/main" id="{914AA044-3657-1448-A5E9-2F003DC03F6B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52" name="Freeform 451">
                  <a:extLst>
                    <a:ext uri="{FF2B5EF4-FFF2-40B4-BE49-F238E27FC236}">
                      <a16:creationId xmlns:a16="http://schemas.microsoft.com/office/drawing/2014/main" id="{29FDF0B8-7E9A-1F4D-8C99-CE1C68A1345F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53" name="Freeform 452">
                  <a:extLst>
                    <a:ext uri="{FF2B5EF4-FFF2-40B4-BE49-F238E27FC236}">
                      <a16:creationId xmlns:a16="http://schemas.microsoft.com/office/drawing/2014/main" id="{49A96193-2E73-4C43-843C-2C8C4DCEE478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54" name="Freeform 453">
                  <a:extLst>
                    <a:ext uri="{FF2B5EF4-FFF2-40B4-BE49-F238E27FC236}">
                      <a16:creationId xmlns:a16="http://schemas.microsoft.com/office/drawing/2014/main" id="{F5358318-953E-E249-9021-E0B5DF66E3B3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</p:grpSp>
      <p:grpSp>
        <p:nvGrpSpPr>
          <p:cNvPr id="1032" name="Group 1031">
            <a:extLst>
              <a:ext uri="{FF2B5EF4-FFF2-40B4-BE49-F238E27FC236}">
                <a16:creationId xmlns:a16="http://schemas.microsoft.com/office/drawing/2014/main" id="{036990DA-17DD-924D-9A43-4A9775E07569}"/>
              </a:ext>
            </a:extLst>
          </p:cNvPr>
          <p:cNvGrpSpPr/>
          <p:nvPr/>
        </p:nvGrpSpPr>
        <p:grpSpPr>
          <a:xfrm>
            <a:off x="1728873" y="5539150"/>
            <a:ext cx="5446393" cy="1149445"/>
            <a:chOff x="1728873" y="5539150"/>
            <a:chExt cx="5446393" cy="1149445"/>
          </a:xfrm>
        </p:grpSpPr>
        <p:sp>
          <p:nvSpPr>
            <p:cNvPr id="838" name="Freeform 417">
              <a:extLst>
                <a:ext uri="{FF2B5EF4-FFF2-40B4-BE49-F238E27FC236}">
                  <a16:creationId xmlns:a16="http://schemas.microsoft.com/office/drawing/2014/main" id="{F705D6E8-49A7-AA46-A818-65E5953EC2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8873" y="5660145"/>
              <a:ext cx="1143514" cy="680533"/>
            </a:xfrm>
            <a:custGeom>
              <a:avLst/>
              <a:gdLst>
                <a:gd name="T0" fmla="*/ 2147483646 w 1036"/>
                <a:gd name="T1" fmla="*/ 2147483646 h 675"/>
                <a:gd name="T2" fmla="*/ 2147483646 w 1036"/>
                <a:gd name="T3" fmla="*/ 2147483646 h 675"/>
                <a:gd name="T4" fmla="*/ 2147483646 w 1036"/>
                <a:gd name="T5" fmla="*/ 2147483646 h 675"/>
                <a:gd name="T6" fmla="*/ 2147483646 w 1036"/>
                <a:gd name="T7" fmla="*/ 2147483646 h 675"/>
                <a:gd name="T8" fmla="*/ 2147483646 w 1036"/>
                <a:gd name="T9" fmla="*/ 2147483646 h 675"/>
                <a:gd name="T10" fmla="*/ 2147483646 w 1036"/>
                <a:gd name="T11" fmla="*/ 2147483646 h 675"/>
                <a:gd name="T12" fmla="*/ 2147483646 w 1036"/>
                <a:gd name="T13" fmla="*/ 2147483646 h 675"/>
                <a:gd name="T14" fmla="*/ 2147483646 w 1036"/>
                <a:gd name="T15" fmla="*/ 2147483646 h 675"/>
                <a:gd name="T16" fmla="*/ 2147483646 w 1036"/>
                <a:gd name="T17" fmla="*/ 2147483646 h 675"/>
                <a:gd name="T18" fmla="*/ 2147483646 w 1036"/>
                <a:gd name="T19" fmla="*/ 2147483646 h 675"/>
                <a:gd name="T20" fmla="*/ 2147483646 w 1036"/>
                <a:gd name="T21" fmla="*/ 2147483646 h 675"/>
                <a:gd name="T22" fmla="*/ 2147483646 w 1036"/>
                <a:gd name="T23" fmla="*/ 2147483646 h 675"/>
                <a:gd name="T24" fmla="*/ 2147483646 w 1036"/>
                <a:gd name="T25" fmla="*/ 2147483646 h 675"/>
                <a:gd name="T26" fmla="*/ 2147483646 w 1036"/>
                <a:gd name="T27" fmla="*/ 2147483646 h 675"/>
                <a:gd name="T28" fmla="*/ 2147483646 w 1036"/>
                <a:gd name="T29" fmla="*/ 2147483646 h 675"/>
                <a:gd name="T30" fmla="*/ 2147483646 w 1036"/>
                <a:gd name="T31" fmla="*/ 2147483646 h 675"/>
                <a:gd name="T32" fmla="*/ 2147483646 w 1036"/>
                <a:gd name="T33" fmla="*/ 2147483646 h 675"/>
                <a:gd name="T34" fmla="*/ 2147483646 w 1036"/>
                <a:gd name="T35" fmla="*/ 2147483646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9CDFF9"/>
            </a:solidFill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72" name="Content Placeholder 2">
              <a:extLst>
                <a:ext uri="{FF2B5EF4-FFF2-40B4-BE49-F238E27FC236}">
                  <a16:creationId xmlns:a16="http://schemas.microsoft.com/office/drawing/2014/main" id="{5F6F3EFF-3938-B04A-9425-41262E778239}"/>
                </a:ext>
              </a:extLst>
            </p:cNvPr>
            <p:cNvSpPr txBox="1">
              <a:spLocks/>
            </p:cNvSpPr>
            <p:nvPr/>
          </p:nvSpPr>
          <p:spPr>
            <a:xfrm>
              <a:off x="3142713" y="5539150"/>
              <a:ext cx="4032553" cy="1149445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347472" indent="-347472" algn="l" defTabSz="914400" rtl="0" eaLnBrk="1" latinLnBrk="0" hangingPunct="1">
                <a:lnSpc>
                  <a:spcPct val="90000"/>
                </a:lnSpc>
                <a:spcBef>
                  <a:spcPts val="672"/>
                </a:spcBef>
                <a:buClr>
                  <a:srgbClr val="002E8A"/>
                </a:buClr>
                <a:buSzPct val="100000"/>
                <a:buFont typeface="Wingdings" panose="05000000000000000000" pitchFamily="2" charset="2"/>
                <a:buChar char="§"/>
                <a:defRPr sz="2800" kern="1200">
                  <a:solidFill>
                    <a:schemeClr val="tx1"/>
                  </a:solidFill>
                  <a:latin typeface="Franklin Gothic Book" panose="020B0503020102020204" pitchFamily="34" charset="0"/>
                  <a:ea typeface="+mn-ea"/>
                  <a:cs typeface="+mn-cs"/>
                </a:defRPr>
              </a:lvl1pPr>
              <a:lvl2pPr marL="740664" indent="-283464" algn="l" defTabSz="914400" rtl="0" eaLnBrk="1" latinLnBrk="0" hangingPunct="1">
                <a:lnSpc>
                  <a:spcPct val="90000"/>
                </a:lnSpc>
                <a:spcBef>
                  <a:spcPts val="528"/>
                </a:spcBef>
                <a:buClr>
                  <a:srgbClr val="C00000"/>
                </a:buClr>
                <a:buSzPct val="100000"/>
                <a:buFont typeface="Wingdings" panose="05000000000000000000" pitchFamily="2" charset="2"/>
                <a:buChar char="§"/>
                <a:defRPr sz="2400" kern="1200">
                  <a:solidFill>
                    <a:srgbClr val="0070C0"/>
                  </a:solidFill>
                  <a:latin typeface="Franklin Gothic Book" panose="020B0503020102020204" pitchFamily="34" charset="0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accent2">
                    <a:lumMod val="75000"/>
                  </a:schemeClr>
                </a:buClr>
                <a:buSzPct val="100000"/>
                <a:buFont typeface="Wingdings" panose="05000000000000000000" pitchFamily="2" charset="2"/>
                <a:buChar char="§"/>
                <a:defRPr sz="2200" kern="1200">
                  <a:solidFill>
                    <a:schemeClr val="accent2"/>
                  </a:solidFill>
                  <a:latin typeface="Franklin Gothic Book" panose="020B0503020102020204" pitchFamily="34" charset="0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rgbClr val="0070C0"/>
                </a:buClr>
                <a:buSzPct val="100000"/>
                <a:buFont typeface="Wingdings" panose="05000000000000000000" pitchFamily="2" charset="2"/>
                <a:buChar char="§"/>
                <a:defRPr sz="2000" kern="1200">
                  <a:solidFill>
                    <a:srgbClr val="7030A0"/>
                  </a:solidFill>
                  <a:latin typeface="Franklin Gothic Book" panose="020B0503020102020204" pitchFamily="34" charset="0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rgbClr val="A27242"/>
                </a:buClr>
                <a:buSzPct val="100000"/>
                <a:buFont typeface="Wingdings" panose="05000000000000000000" pitchFamily="2" charset="2"/>
                <a:buChar char="§"/>
                <a:defRPr sz="1800" kern="1200">
                  <a:solidFill>
                    <a:schemeClr val="accent6">
                      <a:lumMod val="50000"/>
                    </a:schemeClr>
                  </a:solidFill>
                  <a:latin typeface="Franklin Gothic Book" panose="020B0503020102020204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kern="1200" baseline="0">
                  <a:solidFill>
                    <a:schemeClr val="accent4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6858" indent="0">
                <a:buClr>
                  <a:srgbClr val="0000A8"/>
                </a:buClr>
                <a:buNone/>
              </a:pPr>
              <a:r>
                <a:rPr lang="en-US" altLang="en-US" sz="2400" i="1" dirty="0">
                  <a:solidFill>
                    <a:srgbClr val="C00000"/>
                  </a:solidFill>
                  <a:latin typeface="+mn-lt"/>
                  <a:ea typeface="Arial" panose="020B0604020202020204" pitchFamily="34" charset="0"/>
                </a:rPr>
                <a:t>Networks</a:t>
              </a:r>
            </a:p>
            <a:p>
              <a:pPr marL="346075" lvl="1" indent="-231775">
                <a:buClr>
                  <a:srgbClr val="0000A3"/>
                </a:buClr>
              </a:pPr>
              <a:r>
                <a:rPr lang="en-US" altLang="en-US" sz="2000" dirty="0">
                  <a:solidFill>
                    <a:schemeClr val="tx1"/>
                  </a:solidFill>
                  <a:latin typeface="+mn-lt"/>
                  <a:ea typeface="Arial" panose="020B0604020202020204" pitchFamily="34" charset="0"/>
                </a:rPr>
                <a:t>collection of devices, routers, links: managed by an organization</a:t>
              </a:r>
              <a:endParaRPr lang="en-US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" name="Freeform 2">
            <a:extLst>
              <a:ext uri="{FF2B5EF4-FFF2-40B4-BE49-F238E27FC236}">
                <a16:creationId xmlns:a16="http://schemas.microsoft.com/office/drawing/2014/main" id="{C27B58DA-1AEB-4740-B294-405BA04A628A}"/>
              </a:ext>
            </a:extLst>
          </p:cNvPr>
          <p:cNvSpPr/>
          <p:nvPr/>
        </p:nvSpPr>
        <p:spPr>
          <a:xfrm>
            <a:off x="7189291" y="1641975"/>
            <a:ext cx="4101062" cy="4254341"/>
          </a:xfrm>
          <a:custGeom>
            <a:avLst/>
            <a:gdLst>
              <a:gd name="connsiteX0" fmla="*/ 2112364 w 4107620"/>
              <a:gd name="connsiteY0" fmla="*/ 1261685 h 4330718"/>
              <a:gd name="connsiteX1" fmla="*/ 1712971 w 4107620"/>
              <a:gd name="connsiteY1" fmla="*/ 1293216 h 4330718"/>
              <a:gd name="connsiteX2" fmla="*/ 1387150 w 4107620"/>
              <a:gd name="connsiteY2" fmla="*/ 904333 h 4330718"/>
              <a:gd name="connsiteX3" fmla="*/ 1134902 w 4107620"/>
              <a:gd name="connsiteY3" fmla="*/ 568002 h 4330718"/>
              <a:gd name="connsiteX4" fmla="*/ 840612 w 4107620"/>
              <a:gd name="connsiteY4" fmla="*/ 851781 h 4330718"/>
              <a:gd name="connsiteX5" fmla="*/ 703978 w 4107620"/>
              <a:gd name="connsiteY5" fmla="*/ 1356278 h 4330718"/>
              <a:gd name="connsiteX6" fmla="*/ 1240006 w 4107620"/>
              <a:gd name="connsiteY6" fmla="*/ 1955368 h 4330718"/>
              <a:gd name="connsiteX7" fmla="*/ 1303068 w 4107620"/>
              <a:gd name="connsiteY7" fmla="*/ 2375781 h 4330718"/>
              <a:gd name="connsiteX8" fmla="*/ 220502 w 4107620"/>
              <a:gd name="connsiteY8" fmla="*/ 2302209 h 4330718"/>
              <a:gd name="connsiteX9" fmla="*/ 83868 w 4107620"/>
              <a:gd name="connsiteY9" fmla="*/ 2943340 h 4330718"/>
              <a:gd name="connsiteX10" fmla="*/ 1218985 w 4107620"/>
              <a:gd name="connsiteY10" fmla="*/ 3258650 h 4330718"/>
              <a:gd name="connsiteX11" fmla="*/ 1124392 w 4107620"/>
              <a:gd name="connsiteY11" fmla="*/ 3647533 h 4330718"/>
              <a:gd name="connsiteX12" fmla="*/ 924695 w 4107620"/>
              <a:gd name="connsiteY12" fmla="*/ 3763147 h 4330718"/>
              <a:gd name="connsiteX13" fmla="*/ 1324088 w 4107620"/>
              <a:gd name="connsiteY13" fmla="*/ 3962843 h 4330718"/>
              <a:gd name="connsiteX14" fmla="*/ 1576337 w 4107620"/>
              <a:gd name="connsiteY14" fmla="*/ 3899781 h 4330718"/>
              <a:gd name="connsiteX15" fmla="*/ 1818075 w 4107620"/>
              <a:gd name="connsiteY15" fmla="*/ 4036416 h 4330718"/>
              <a:gd name="connsiteX16" fmla="*/ 1996750 w 4107620"/>
              <a:gd name="connsiteY16" fmla="*/ 4299174 h 4330718"/>
              <a:gd name="connsiteX17" fmla="*/ 2448695 w 4107620"/>
              <a:gd name="connsiteY17" fmla="*/ 4299174 h 4330718"/>
              <a:gd name="connsiteX18" fmla="*/ 2764006 w 4107620"/>
              <a:gd name="connsiteY18" fmla="*/ 4057436 h 4330718"/>
              <a:gd name="connsiteX19" fmla="*/ 2995233 w 4107620"/>
              <a:gd name="connsiteY19" fmla="*/ 4025905 h 4330718"/>
              <a:gd name="connsiteX20" fmla="*/ 3016254 w 4107620"/>
              <a:gd name="connsiteY20" fmla="*/ 3731616 h 4330718"/>
              <a:gd name="connsiteX21" fmla="*/ 3194930 w 4107620"/>
              <a:gd name="connsiteY21" fmla="*/ 3300692 h 4330718"/>
              <a:gd name="connsiteX22" fmla="*/ 3972695 w 4107620"/>
              <a:gd name="connsiteY22" fmla="*/ 3122016 h 4330718"/>
              <a:gd name="connsiteX23" fmla="*/ 3909633 w 4107620"/>
              <a:gd name="connsiteY23" fmla="*/ 1818733 h 4330718"/>
              <a:gd name="connsiteX24" fmla="*/ 4046268 w 4107620"/>
              <a:gd name="connsiteY24" fmla="*/ 904333 h 4330718"/>
              <a:gd name="connsiteX25" fmla="*/ 3962185 w 4107620"/>
              <a:gd name="connsiteY25" fmla="*/ 147588 h 4330718"/>
              <a:gd name="connsiteX26" fmla="*/ 2480226 w 4107620"/>
              <a:gd name="connsiteY26" fmla="*/ 63505 h 4330718"/>
              <a:gd name="connsiteX27" fmla="*/ 2133385 w 4107620"/>
              <a:gd name="connsiteY27" fmla="*/ 872802 h 4330718"/>
              <a:gd name="connsiteX28" fmla="*/ 2238488 w 4107620"/>
              <a:gd name="connsiteY28" fmla="*/ 1230154 h 4330718"/>
              <a:gd name="connsiteX29" fmla="*/ 2112364 w 4107620"/>
              <a:gd name="connsiteY29" fmla="*/ 1261685 h 4330718"/>
              <a:gd name="connsiteX0" fmla="*/ 1996750 w 4107620"/>
              <a:gd name="connsiteY0" fmla="*/ 1366789 h 4330718"/>
              <a:gd name="connsiteX1" fmla="*/ 1712971 w 4107620"/>
              <a:gd name="connsiteY1" fmla="*/ 1293216 h 4330718"/>
              <a:gd name="connsiteX2" fmla="*/ 1387150 w 4107620"/>
              <a:gd name="connsiteY2" fmla="*/ 904333 h 4330718"/>
              <a:gd name="connsiteX3" fmla="*/ 1134902 w 4107620"/>
              <a:gd name="connsiteY3" fmla="*/ 568002 h 4330718"/>
              <a:gd name="connsiteX4" fmla="*/ 840612 w 4107620"/>
              <a:gd name="connsiteY4" fmla="*/ 851781 h 4330718"/>
              <a:gd name="connsiteX5" fmla="*/ 703978 w 4107620"/>
              <a:gd name="connsiteY5" fmla="*/ 1356278 h 4330718"/>
              <a:gd name="connsiteX6" fmla="*/ 1240006 w 4107620"/>
              <a:gd name="connsiteY6" fmla="*/ 1955368 h 4330718"/>
              <a:gd name="connsiteX7" fmla="*/ 1303068 w 4107620"/>
              <a:gd name="connsiteY7" fmla="*/ 2375781 h 4330718"/>
              <a:gd name="connsiteX8" fmla="*/ 220502 w 4107620"/>
              <a:gd name="connsiteY8" fmla="*/ 2302209 h 4330718"/>
              <a:gd name="connsiteX9" fmla="*/ 83868 w 4107620"/>
              <a:gd name="connsiteY9" fmla="*/ 2943340 h 4330718"/>
              <a:gd name="connsiteX10" fmla="*/ 1218985 w 4107620"/>
              <a:gd name="connsiteY10" fmla="*/ 3258650 h 4330718"/>
              <a:gd name="connsiteX11" fmla="*/ 1124392 w 4107620"/>
              <a:gd name="connsiteY11" fmla="*/ 3647533 h 4330718"/>
              <a:gd name="connsiteX12" fmla="*/ 924695 w 4107620"/>
              <a:gd name="connsiteY12" fmla="*/ 3763147 h 4330718"/>
              <a:gd name="connsiteX13" fmla="*/ 1324088 w 4107620"/>
              <a:gd name="connsiteY13" fmla="*/ 3962843 h 4330718"/>
              <a:gd name="connsiteX14" fmla="*/ 1576337 w 4107620"/>
              <a:gd name="connsiteY14" fmla="*/ 3899781 h 4330718"/>
              <a:gd name="connsiteX15" fmla="*/ 1818075 w 4107620"/>
              <a:gd name="connsiteY15" fmla="*/ 4036416 h 4330718"/>
              <a:gd name="connsiteX16" fmla="*/ 1996750 w 4107620"/>
              <a:gd name="connsiteY16" fmla="*/ 4299174 h 4330718"/>
              <a:gd name="connsiteX17" fmla="*/ 2448695 w 4107620"/>
              <a:gd name="connsiteY17" fmla="*/ 4299174 h 4330718"/>
              <a:gd name="connsiteX18" fmla="*/ 2764006 w 4107620"/>
              <a:gd name="connsiteY18" fmla="*/ 4057436 h 4330718"/>
              <a:gd name="connsiteX19" fmla="*/ 2995233 w 4107620"/>
              <a:gd name="connsiteY19" fmla="*/ 4025905 h 4330718"/>
              <a:gd name="connsiteX20" fmla="*/ 3016254 w 4107620"/>
              <a:gd name="connsiteY20" fmla="*/ 3731616 h 4330718"/>
              <a:gd name="connsiteX21" fmla="*/ 3194930 w 4107620"/>
              <a:gd name="connsiteY21" fmla="*/ 3300692 h 4330718"/>
              <a:gd name="connsiteX22" fmla="*/ 3972695 w 4107620"/>
              <a:gd name="connsiteY22" fmla="*/ 3122016 h 4330718"/>
              <a:gd name="connsiteX23" fmla="*/ 3909633 w 4107620"/>
              <a:gd name="connsiteY23" fmla="*/ 1818733 h 4330718"/>
              <a:gd name="connsiteX24" fmla="*/ 4046268 w 4107620"/>
              <a:gd name="connsiteY24" fmla="*/ 904333 h 4330718"/>
              <a:gd name="connsiteX25" fmla="*/ 3962185 w 4107620"/>
              <a:gd name="connsiteY25" fmla="*/ 147588 h 4330718"/>
              <a:gd name="connsiteX26" fmla="*/ 2480226 w 4107620"/>
              <a:gd name="connsiteY26" fmla="*/ 63505 h 4330718"/>
              <a:gd name="connsiteX27" fmla="*/ 2133385 w 4107620"/>
              <a:gd name="connsiteY27" fmla="*/ 872802 h 4330718"/>
              <a:gd name="connsiteX28" fmla="*/ 2238488 w 4107620"/>
              <a:gd name="connsiteY28" fmla="*/ 1230154 h 4330718"/>
              <a:gd name="connsiteX29" fmla="*/ 1996750 w 4107620"/>
              <a:gd name="connsiteY29" fmla="*/ 1366789 h 4330718"/>
              <a:gd name="connsiteX0" fmla="*/ 1996750 w 4107620"/>
              <a:gd name="connsiteY0" fmla="*/ 1339069 h 4302998"/>
              <a:gd name="connsiteX1" fmla="*/ 1712971 w 4107620"/>
              <a:gd name="connsiteY1" fmla="*/ 1265496 h 4302998"/>
              <a:gd name="connsiteX2" fmla="*/ 1387150 w 4107620"/>
              <a:gd name="connsiteY2" fmla="*/ 876613 h 4302998"/>
              <a:gd name="connsiteX3" fmla="*/ 1134902 w 4107620"/>
              <a:gd name="connsiteY3" fmla="*/ 540282 h 4302998"/>
              <a:gd name="connsiteX4" fmla="*/ 840612 w 4107620"/>
              <a:gd name="connsiteY4" fmla="*/ 824061 h 4302998"/>
              <a:gd name="connsiteX5" fmla="*/ 703978 w 4107620"/>
              <a:gd name="connsiteY5" fmla="*/ 1328558 h 4302998"/>
              <a:gd name="connsiteX6" fmla="*/ 1240006 w 4107620"/>
              <a:gd name="connsiteY6" fmla="*/ 1927648 h 4302998"/>
              <a:gd name="connsiteX7" fmla="*/ 1303068 w 4107620"/>
              <a:gd name="connsiteY7" fmla="*/ 2348061 h 4302998"/>
              <a:gd name="connsiteX8" fmla="*/ 220502 w 4107620"/>
              <a:gd name="connsiteY8" fmla="*/ 2274489 h 4302998"/>
              <a:gd name="connsiteX9" fmla="*/ 83868 w 4107620"/>
              <a:gd name="connsiteY9" fmla="*/ 2915620 h 4302998"/>
              <a:gd name="connsiteX10" fmla="*/ 1218985 w 4107620"/>
              <a:gd name="connsiteY10" fmla="*/ 3230930 h 4302998"/>
              <a:gd name="connsiteX11" fmla="*/ 1124392 w 4107620"/>
              <a:gd name="connsiteY11" fmla="*/ 3619813 h 4302998"/>
              <a:gd name="connsiteX12" fmla="*/ 924695 w 4107620"/>
              <a:gd name="connsiteY12" fmla="*/ 3735427 h 4302998"/>
              <a:gd name="connsiteX13" fmla="*/ 1324088 w 4107620"/>
              <a:gd name="connsiteY13" fmla="*/ 3935123 h 4302998"/>
              <a:gd name="connsiteX14" fmla="*/ 1576337 w 4107620"/>
              <a:gd name="connsiteY14" fmla="*/ 3872061 h 4302998"/>
              <a:gd name="connsiteX15" fmla="*/ 1818075 w 4107620"/>
              <a:gd name="connsiteY15" fmla="*/ 4008696 h 4302998"/>
              <a:gd name="connsiteX16" fmla="*/ 1996750 w 4107620"/>
              <a:gd name="connsiteY16" fmla="*/ 4271454 h 4302998"/>
              <a:gd name="connsiteX17" fmla="*/ 2448695 w 4107620"/>
              <a:gd name="connsiteY17" fmla="*/ 4271454 h 4302998"/>
              <a:gd name="connsiteX18" fmla="*/ 2764006 w 4107620"/>
              <a:gd name="connsiteY18" fmla="*/ 4029716 h 4302998"/>
              <a:gd name="connsiteX19" fmla="*/ 2995233 w 4107620"/>
              <a:gd name="connsiteY19" fmla="*/ 3998185 h 4302998"/>
              <a:gd name="connsiteX20" fmla="*/ 3016254 w 4107620"/>
              <a:gd name="connsiteY20" fmla="*/ 3703896 h 4302998"/>
              <a:gd name="connsiteX21" fmla="*/ 3194930 w 4107620"/>
              <a:gd name="connsiteY21" fmla="*/ 3272972 h 4302998"/>
              <a:gd name="connsiteX22" fmla="*/ 3972695 w 4107620"/>
              <a:gd name="connsiteY22" fmla="*/ 3094296 h 4302998"/>
              <a:gd name="connsiteX23" fmla="*/ 3909633 w 4107620"/>
              <a:gd name="connsiteY23" fmla="*/ 1791013 h 4302998"/>
              <a:gd name="connsiteX24" fmla="*/ 4046268 w 4107620"/>
              <a:gd name="connsiteY24" fmla="*/ 876613 h 4302998"/>
              <a:gd name="connsiteX25" fmla="*/ 3962185 w 4107620"/>
              <a:gd name="connsiteY25" fmla="*/ 119868 h 4302998"/>
              <a:gd name="connsiteX26" fmla="*/ 2480226 w 4107620"/>
              <a:gd name="connsiteY26" fmla="*/ 35785 h 4302998"/>
              <a:gd name="connsiteX27" fmla="*/ 2185936 w 4107620"/>
              <a:gd name="connsiteY27" fmla="*/ 466709 h 4302998"/>
              <a:gd name="connsiteX28" fmla="*/ 2238488 w 4107620"/>
              <a:gd name="connsiteY28" fmla="*/ 1202434 h 4302998"/>
              <a:gd name="connsiteX29" fmla="*/ 1996750 w 4107620"/>
              <a:gd name="connsiteY29" fmla="*/ 1339069 h 4302998"/>
              <a:gd name="connsiteX0" fmla="*/ 1996750 w 4107620"/>
              <a:gd name="connsiteY0" fmla="*/ 1339069 h 4302998"/>
              <a:gd name="connsiteX1" fmla="*/ 1712971 w 4107620"/>
              <a:gd name="connsiteY1" fmla="*/ 1265496 h 4302998"/>
              <a:gd name="connsiteX2" fmla="*/ 1387150 w 4107620"/>
              <a:gd name="connsiteY2" fmla="*/ 876613 h 4302998"/>
              <a:gd name="connsiteX3" fmla="*/ 1134902 w 4107620"/>
              <a:gd name="connsiteY3" fmla="*/ 540282 h 4302998"/>
              <a:gd name="connsiteX4" fmla="*/ 840612 w 4107620"/>
              <a:gd name="connsiteY4" fmla="*/ 824061 h 4302998"/>
              <a:gd name="connsiteX5" fmla="*/ 703978 w 4107620"/>
              <a:gd name="connsiteY5" fmla="*/ 1328558 h 4302998"/>
              <a:gd name="connsiteX6" fmla="*/ 1240006 w 4107620"/>
              <a:gd name="connsiteY6" fmla="*/ 1927648 h 4302998"/>
              <a:gd name="connsiteX7" fmla="*/ 1303068 w 4107620"/>
              <a:gd name="connsiteY7" fmla="*/ 2348061 h 4302998"/>
              <a:gd name="connsiteX8" fmla="*/ 220502 w 4107620"/>
              <a:gd name="connsiteY8" fmla="*/ 2274489 h 4302998"/>
              <a:gd name="connsiteX9" fmla="*/ 83868 w 4107620"/>
              <a:gd name="connsiteY9" fmla="*/ 2915620 h 4302998"/>
              <a:gd name="connsiteX10" fmla="*/ 1218985 w 4107620"/>
              <a:gd name="connsiteY10" fmla="*/ 3230930 h 4302998"/>
              <a:gd name="connsiteX11" fmla="*/ 1124392 w 4107620"/>
              <a:gd name="connsiteY11" fmla="*/ 3619813 h 4302998"/>
              <a:gd name="connsiteX12" fmla="*/ 924695 w 4107620"/>
              <a:gd name="connsiteY12" fmla="*/ 3735427 h 4302998"/>
              <a:gd name="connsiteX13" fmla="*/ 1324088 w 4107620"/>
              <a:gd name="connsiteY13" fmla="*/ 3935123 h 4302998"/>
              <a:gd name="connsiteX14" fmla="*/ 1576337 w 4107620"/>
              <a:gd name="connsiteY14" fmla="*/ 3872061 h 4302998"/>
              <a:gd name="connsiteX15" fmla="*/ 1818075 w 4107620"/>
              <a:gd name="connsiteY15" fmla="*/ 4008696 h 4302998"/>
              <a:gd name="connsiteX16" fmla="*/ 1996750 w 4107620"/>
              <a:gd name="connsiteY16" fmla="*/ 4271454 h 4302998"/>
              <a:gd name="connsiteX17" fmla="*/ 2448695 w 4107620"/>
              <a:gd name="connsiteY17" fmla="*/ 4271454 h 4302998"/>
              <a:gd name="connsiteX18" fmla="*/ 2764006 w 4107620"/>
              <a:gd name="connsiteY18" fmla="*/ 4029716 h 4302998"/>
              <a:gd name="connsiteX19" fmla="*/ 2995233 w 4107620"/>
              <a:gd name="connsiteY19" fmla="*/ 3998185 h 4302998"/>
              <a:gd name="connsiteX20" fmla="*/ 3016254 w 4107620"/>
              <a:gd name="connsiteY20" fmla="*/ 3703896 h 4302998"/>
              <a:gd name="connsiteX21" fmla="*/ 3194930 w 4107620"/>
              <a:gd name="connsiteY21" fmla="*/ 3272972 h 4302998"/>
              <a:gd name="connsiteX22" fmla="*/ 3972695 w 4107620"/>
              <a:gd name="connsiteY22" fmla="*/ 3094296 h 4302998"/>
              <a:gd name="connsiteX23" fmla="*/ 3909633 w 4107620"/>
              <a:gd name="connsiteY23" fmla="*/ 1791013 h 4302998"/>
              <a:gd name="connsiteX24" fmla="*/ 4046268 w 4107620"/>
              <a:gd name="connsiteY24" fmla="*/ 876613 h 4302998"/>
              <a:gd name="connsiteX25" fmla="*/ 3962185 w 4107620"/>
              <a:gd name="connsiteY25" fmla="*/ 119868 h 4302998"/>
              <a:gd name="connsiteX26" fmla="*/ 2480226 w 4107620"/>
              <a:gd name="connsiteY26" fmla="*/ 35785 h 4302998"/>
              <a:gd name="connsiteX27" fmla="*/ 2270019 w 4107620"/>
              <a:gd name="connsiteY27" fmla="*/ 466709 h 4302998"/>
              <a:gd name="connsiteX28" fmla="*/ 2238488 w 4107620"/>
              <a:gd name="connsiteY28" fmla="*/ 1202434 h 4302998"/>
              <a:gd name="connsiteX29" fmla="*/ 1996750 w 4107620"/>
              <a:gd name="connsiteY29" fmla="*/ 1339069 h 4302998"/>
              <a:gd name="connsiteX0" fmla="*/ 1996750 w 4101062"/>
              <a:gd name="connsiteY0" fmla="*/ 1290412 h 4254341"/>
              <a:gd name="connsiteX1" fmla="*/ 1712971 w 4101062"/>
              <a:gd name="connsiteY1" fmla="*/ 1216839 h 4254341"/>
              <a:gd name="connsiteX2" fmla="*/ 1387150 w 4101062"/>
              <a:gd name="connsiteY2" fmla="*/ 827956 h 4254341"/>
              <a:gd name="connsiteX3" fmla="*/ 1134902 w 4101062"/>
              <a:gd name="connsiteY3" fmla="*/ 491625 h 4254341"/>
              <a:gd name="connsiteX4" fmla="*/ 840612 w 4101062"/>
              <a:gd name="connsiteY4" fmla="*/ 775404 h 4254341"/>
              <a:gd name="connsiteX5" fmla="*/ 703978 w 4101062"/>
              <a:gd name="connsiteY5" fmla="*/ 1279901 h 4254341"/>
              <a:gd name="connsiteX6" fmla="*/ 1240006 w 4101062"/>
              <a:gd name="connsiteY6" fmla="*/ 1878991 h 4254341"/>
              <a:gd name="connsiteX7" fmla="*/ 1303068 w 4101062"/>
              <a:gd name="connsiteY7" fmla="*/ 2299404 h 4254341"/>
              <a:gd name="connsiteX8" fmla="*/ 220502 w 4101062"/>
              <a:gd name="connsiteY8" fmla="*/ 2225832 h 4254341"/>
              <a:gd name="connsiteX9" fmla="*/ 83868 w 4101062"/>
              <a:gd name="connsiteY9" fmla="*/ 2866963 h 4254341"/>
              <a:gd name="connsiteX10" fmla="*/ 1218985 w 4101062"/>
              <a:gd name="connsiteY10" fmla="*/ 3182273 h 4254341"/>
              <a:gd name="connsiteX11" fmla="*/ 1124392 w 4101062"/>
              <a:gd name="connsiteY11" fmla="*/ 3571156 h 4254341"/>
              <a:gd name="connsiteX12" fmla="*/ 924695 w 4101062"/>
              <a:gd name="connsiteY12" fmla="*/ 3686770 h 4254341"/>
              <a:gd name="connsiteX13" fmla="*/ 1324088 w 4101062"/>
              <a:gd name="connsiteY13" fmla="*/ 3886466 h 4254341"/>
              <a:gd name="connsiteX14" fmla="*/ 1576337 w 4101062"/>
              <a:gd name="connsiteY14" fmla="*/ 3823404 h 4254341"/>
              <a:gd name="connsiteX15" fmla="*/ 1818075 w 4101062"/>
              <a:gd name="connsiteY15" fmla="*/ 3960039 h 4254341"/>
              <a:gd name="connsiteX16" fmla="*/ 1996750 w 4101062"/>
              <a:gd name="connsiteY16" fmla="*/ 4222797 h 4254341"/>
              <a:gd name="connsiteX17" fmla="*/ 2448695 w 4101062"/>
              <a:gd name="connsiteY17" fmla="*/ 4222797 h 4254341"/>
              <a:gd name="connsiteX18" fmla="*/ 2764006 w 4101062"/>
              <a:gd name="connsiteY18" fmla="*/ 3981059 h 4254341"/>
              <a:gd name="connsiteX19" fmla="*/ 2995233 w 4101062"/>
              <a:gd name="connsiteY19" fmla="*/ 3949528 h 4254341"/>
              <a:gd name="connsiteX20" fmla="*/ 3016254 w 4101062"/>
              <a:gd name="connsiteY20" fmla="*/ 3655239 h 4254341"/>
              <a:gd name="connsiteX21" fmla="*/ 3194930 w 4101062"/>
              <a:gd name="connsiteY21" fmla="*/ 3224315 h 4254341"/>
              <a:gd name="connsiteX22" fmla="*/ 3972695 w 4101062"/>
              <a:gd name="connsiteY22" fmla="*/ 3045639 h 4254341"/>
              <a:gd name="connsiteX23" fmla="*/ 3909633 w 4101062"/>
              <a:gd name="connsiteY23" fmla="*/ 1742356 h 4254341"/>
              <a:gd name="connsiteX24" fmla="*/ 4046268 w 4101062"/>
              <a:gd name="connsiteY24" fmla="*/ 827956 h 4254341"/>
              <a:gd name="connsiteX25" fmla="*/ 3962185 w 4101062"/>
              <a:gd name="connsiteY25" fmla="*/ 71211 h 4254341"/>
              <a:gd name="connsiteX26" fmla="*/ 2574819 w 4101062"/>
              <a:gd name="connsiteY26" fmla="*/ 71211 h 4254341"/>
              <a:gd name="connsiteX27" fmla="*/ 2270019 w 4101062"/>
              <a:gd name="connsiteY27" fmla="*/ 418052 h 4254341"/>
              <a:gd name="connsiteX28" fmla="*/ 2238488 w 4101062"/>
              <a:gd name="connsiteY28" fmla="*/ 1153777 h 4254341"/>
              <a:gd name="connsiteX29" fmla="*/ 1996750 w 4101062"/>
              <a:gd name="connsiteY29" fmla="*/ 1290412 h 42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101062" h="4254341">
                <a:moveTo>
                  <a:pt x="1996750" y="1290412"/>
                </a:moveTo>
                <a:cubicBezTo>
                  <a:pt x="1909164" y="1300922"/>
                  <a:pt x="1814571" y="1293915"/>
                  <a:pt x="1712971" y="1216839"/>
                </a:cubicBezTo>
                <a:cubicBezTo>
                  <a:pt x="1611371" y="1139763"/>
                  <a:pt x="1483495" y="948825"/>
                  <a:pt x="1387150" y="827956"/>
                </a:cubicBezTo>
                <a:cubicBezTo>
                  <a:pt x="1290805" y="707087"/>
                  <a:pt x="1225992" y="500384"/>
                  <a:pt x="1134902" y="491625"/>
                </a:cubicBezTo>
                <a:cubicBezTo>
                  <a:pt x="1043812" y="482866"/>
                  <a:pt x="912433" y="644025"/>
                  <a:pt x="840612" y="775404"/>
                </a:cubicBezTo>
                <a:cubicBezTo>
                  <a:pt x="768791" y="906783"/>
                  <a:pt x="637412" y="1095970"/>
                  <a:pt x="703978" y="1279901"/>
                </a:cubicBezTo>
                <a:cubicBezTo>
                  <a:pt x="770544" y="1463832"/>
                  <a:pt x="1140158" y="1709074"/>
                  <a:pt x="1240006" y="1878991"/>
                </a:cubicBezTo>
                <a:cubicBezTo>
                  <a:pt x="1339854" y="2048908"/>
                  <a:pt x="1472985" y="2241597"/>
                  <a:pt x="1303068" y="2299404"/>
                </a:cubicBezTo>
                <a:cubicBezTo>
                  <a:pt x="1133151" y="2357211"/>
                  <a:pt x="423702" y="2131239"/>
                  <a:pt x="220502" y="2225832"/>
                </a:cubicBezTo>
                <a:cubicBezTo>
                  <a:pt x="17302" y="2320425"/>
                  <a:pt x="-82546" y="2707556"/>
                  <a:pt x="83868" y="2866963"/>
                </a:cubicBezTo>
                <a:cubicBezTo>
                  <a:pt x="250282" y="3026370"/>
                  <a:pt x="1045564" y="3064908"/>
                  <a:pt x="1218985" y="3182273"/>
                </a:cubicBezTo>
                <a:cubicBezTo>
                  <a:pt x="1392406" y="3299638"/>
                  <a:pt x="1173440" y="3487073"/>
                  <a:pt x="1124392" y="3571156"/>
                </a:cubicBezTo>
                <a:cubicBezTo>
                  <a:pt x="1075344" y="3655239"/>
                  <a:pt x="891412" y="3634218"/>
                  <a:pt x="924695" y="3686770"/>
                </a:cubicBezTo>
                <a:cubicBezTo>
                  <a:pt x="957978" y="3739322"/>
                  <a:pt x="1215481" y="3863694"/>
                  <a:pt x="1324088" y="3886466"/>
                </a:cubicBezTo>
                <a:cubicBezTo>
                  <a:pt x="1432695" y="3909238"/>
                  <a:pt x="1494006" y="3811142"/>
                  <a:pt x="1576337" y="3823404"/>
                </a:cubicBezTo>
                <a:cubicBezTo>
                  <a:pt x="1658668" y="3835666"/>
                  <a:pt x="1748006" y="3893474"/>
                  <a:pt x="1818075" y="3960039"/>
                </a:cubicBezTo>
                <a:cubicBezTo>
                  <a:pt x="1888144" y="4026604"/>
                  <a:pt x="1891647" y="4179004"/>
                  <a:pt x="1996750" y="4222797"/>
                </a:cubicBezTo>
                <a:cubicBezTo>
                  <a:pt x="2101853" y="4266590"/>
                  <a:pt x="2320819" y="4263087"/>
                  <a:pt x="2448695" y="4222797"/>
                </a:cubicBezTo>
                <a:cubicBezTo>
                  <a:pt x="2576571" y="4182507"/>
                  <a:pt x="2672916" y="4026604"/>
                  <a:pt x="2764006" y="3981059"/>
                </a:cubicBezTo>
                <a:cubicBezTo>
                  <a:pt x="2855096" y="3935514"/>
                  <a:pt x="2953192" y="4003831"/>
                  <a:pt x="2995233" y="3949528"/>
                </a:cubicBezTo>
                <a:cubicBezTo>
                  <a:pt x="3037274" y="3895225"/>
                  <a:pt x="2982971" y="3776108"/>
                  <a:pt x="3016254" y="3655239"/>
                </a:cubicBezTo>
                <a:cubicBezTo>
                  <a:pt x="3049537" y="3534370"/>
                  <a:pt x="3035523" y="3325915"/>
                  <a:pt x="3194930" y="3224315"/>
                </a:cubicBezTo>
                <a:cubicBezTo>
                  <a:pt x="3354337" y="3122715"/>
                  <a:pt x="3853578" y="3292632"/>
                  <a:pt x="3972695" y="3045639"/>
                </a:cubicBezTo>
                <a:cubicBezTo>
                  <a:pt x="4091812" y="2798646"/>
                  <a:pt x="3897371" y="2111970"/>
                  <a:pt x="3909633" y="1742356"/>
                </a:cubicBezTo>
                <a:cubicBezTo>
                  <a:pt x="3921895" y="1372742"/>
                  <a:pt x="4037509" y="1106480"/>
                  <a:pt x="4046268" y="827956"/>
                </a:cubicBezTo>
                <a:cubicBezTo>
                  <a:pt x="4055027" y="549432"/>
                  <a:pt x="4207426" y="197335"/>
                  <a:pt x="3962185" y="71211"/>
                </a:cubicBezTo>
                <a:cubicBezTo>
                  <a:pt x="3716944" y="-54913"/>
                  <a:pt x="2856847" y="13404"/>
                  <a:pt x="2574819" y="71211"/>
                </a:cubicBezTo>
                <a:cubicBezTo>
                  <a:pt x="2292791" y="129018"/>
                  <a:pt x="2310309" y="223611"/>
                  <a:pt x="2270019" y="418052"/>
                </a:cubicBezTo>
                <a:cubicBezTo>
                  <a:pt x="2229729" y="612493"/>
                  <a:pt x="2284033" y="1008384"/>
                  <a:pt x="2238488" y="1153777"/>
                </a:cubicBezTo>
                <a:cubicBezTo>
                  <a:pt x="2192943" y="1299170"/>
                  <a:pt x="2084336" y="1279902"/>
                  <a:pt x="1996750" y="1290412"/>
                </a:cubicBezTo>
                <a:close/>
              </a:path>
            </a:pathLst>
          </a:custGeom>
          <a:noFill/>
          <a:ln>
            <a:solidFill>
              <a:schemeClr val="accent1">
                <a:shade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9" name="Slide Number Placeholder 2">
            <a:extLst>
              <a:ext uri="{FF2B5EF4-FFF2-40B4-BE49-F238E27FC236}">
                <a16:creationId xmlns:a16="http://schemas.microsoft.com/office/drawing/2014/main" id="{38380A22-97B4-C742-A3BB-4B30F64E0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 dirty="0"/>
              <a:t>Introduction: 1-</a:t>
            </a:r>
            <a:fld id="{C4204591-24BD-A542-B9D5-F8D8A88D2FE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317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3" grpId="0" animBg="1"/>
      <p:bldP spid="3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Freeform 8">
            <a:extLst>
              <a:ext uri="{FF2B5EF4-FFF2-40B4-BE49-F238E27FC236}">
                <a16:creationId xmlns:a16="http://schemas.microsoft.com/office/drawing/2014/main" id="{5C25CEF4-E407-5F48-A3E3-98E83E25849B}"/>
              </a:ext>
            </a:extLst>
          </p:cNvPr>
          <p:cNvSpPr>
            <a:spLocks/>
          </p:cNvSpPr>
          <p:nvPr/>
        </p:nvSpPr>
        <p:spPr bwMode="auto">
          <a:xfrm>
            <a:off x="3548141" y="1573968"/>
            <a:ext cx="4992" cy="3104606"/>
          </a:xfrm>
          <a:custGeom>
            <a:avLst/>
            <a:gdLst>
              <a:gd name="T0" fmla="*/ 0 w 4100"/>
              <a:gd name="T1" fmla="*/ 0 h 2072"/>
              <a:gd name="T2" fmla="*/ 4 w 4100"/>
              <a:gd name="T3" fmla="*/ 1736 h 2072"/>
              <a:gd name="T4" fmla="*/ 804 w 4100"/>
              <a:gd name="T5" fmla="*/ 2064 h 2072"/>
              <a:gd name="T6" fmla="*/ 3468 w 4100"/>
              <a:gd name="T7" fmla="*/ 2072 h 2072"/>
              <a:gd name="T8" fmla="*/ 4100 w 4100"/>
              <a:gd name="T9" fmla="*/ 1736 h 2072"/>
              <a:gd name="T10" fmla="*/ 4100 w 4100"/>
              <a:gd name="T11" fmla="*/ 96 h 207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00"/>
              <a:gd name="T19" fmla="*/ 0 h 2072"/>
              <a:gd name="T20" fmla="*/ 4100 w 4100"/>
              <a:gd name="T21" fmla="*/ 2072 h 2072"/>
              <a:gd name="connsiteX0" fmla="*/ 0 w 10000"/>
              <a:gd name="connsiteY0" fmla="*/ 0 h 10000"/>
              <a:gd name="connsiteX1" fmla="*/ 10 w 10000"/>
              <a:gd name="connsiteY1" fmla="*/ 8378 h 10000"/>
              <a:gd name="connsiteX2" fmla="*/ 1961 w 10000"/>
              <a:gd name="connsiteY2" fmla="*/ 9961 h 10000"/>
              <a:gd name="connsiteX3" fmla="*/ 8459 w 10000"/>
              <a:gd name="connsiteY3" fmla="*/ 10000 h 10000"/>
              <a:gd name="connsiteX4" fmla="*/ 10000 w 10000"/>
              <a:gd name="connsiteY4" fmla="*/ 8378 h 10000"/>
              <a:gd name="connsiteX0" fmla="*/ 0 w 8459"/>
              <a:gd name="connsiteY0" fmla="*/ 0 h 10000"/>
              <a:gd name="connsiteX1" fmla="*/ 10 w 8459"/>
              <a:gd name="connsiteY1" fmla="*/ 8378 h 10000"/>
              <a:gd name="connsiteX2" fmla="*/ 1961 w 8459"/>
              <a:gd name="connsiteY2" fmla="*/ 9961 h 10000"/>
              <a:gd name="connsiteX3" fmla="*/ 8459 w 8459"/>
              <a:gd name="connsiteY3" fmla="*/ 10000 h 10000"/>
              <a:gd name="connsiteX0" fmla="*/ 0 w 2318"/>
              <a:gd name="connsiteY0" fmla="*/ 0 h 9961"/>
              <a:gd name="connsiteX1" fmla="*/ 12 w 2318"/>
              <a:gd name="connsiteY1" fmla="*/ 8378 h 9961"/>
              <a:gd name="connsiteX2" fmla="*/ 2318 w 2318"/>
              <a:gd name="connsiteY2" fmla="*/ 9961 h 9961"/>
              <a:gd name="connsiteX0" fmla="*/ 0 w 52"/>
              <a:gd name="connsiteY0" fmla="*/ 0 h 8411"/>
              <a:gd name="connsiteX1" fmla="*/ 52 w 52"/>
              <a:gd name="connsiteY1" fmla="*/ 8411 h 8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2" h="8411">
                <a:moveTo>
                  <a:pt x="0" y="0"/>
                </a:moveTo>
                <a:cubicBezTo>
                  <a:pt x="17" y="2804"/>
                  <a:pt x="35" y="5607"/>
                  <a:pt x="52" y="8411"/>
                </a:cubicBezTo>
              </a:path>
            </a:pathLst>
          </a:custGeom>
          <a:noFill/>
          <a:ln w="4445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</a:t>
            </a:r>
          </a:p>
        </p:txBody>
      </p:sp>
      <p:sp>
        <p:nvSpPr>
          <p:cNvPr id="220" name="Freeform 10">
            <a:extLst>
              <a:ext uri="{FF2B5EF4-FFF2-40B4-BE49-F238E27FC236}">
                <a16:creationId xmlns:a16="http://schemas.microsoft.com/office/drawing/2014/main" id="{236C8C34-AA0A-1747-BF1D-3CBFB21AC1F2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10916607" y="1577038"/>
            <a:ext cx="450309" cy="4061761"/>
          </a:xfrm>
          <a:custGeom>
            <a:avLst/>
            <a:gdLst>
              <a:gd name="T0" fmla="*/ 2147483646 w 267"/>
              <a:gd name="T1" fmla="*/ 2147483646 h 1186"/>
              <a:gd name="T2" fmla="*/ 0 w 267"/>
              <a:gd name="T3" fmla="*/ 0 h 1186"/>
              <a:gd name="T4" fmla="*/ 0 w 267"/>
              <a:gd name="T5" fmla="*/ 2147483646 h 1186"/>
              <a:gd name="T6" fmla="*/ 2147483646 w 267"/>
              <a:gd name="T7" fmla="*/ 2147483646 h 1186"/>
              <a:gd name="T8" fmla="*/ 2147483646 w 267"/>
              <a:gd name="T9" fmla="*/ 2147483646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  <a:gd name="connsiteX0" fmla="*/ 11593 w 11593"/>
              <a:gd name="connsiteY0" fmla="*/ 0 h 10109"/>
              <a:gd name="connsiteX1" fmla="*/ 0 w 11593"/>
              <a:gd name="connsiteY1" fmla="*/ 109 h 10109"/>
              <a:gd name="connsiteX2" fmla="*/ 0 w 11593"/>
              <a:gd name="connsiteY2" fmla="*/ 10109 h 10109"/>
              <a:gd name="connsiteX3" fmla="*/ 10000 w 11593"/>
              <a:gd name="connsiteY3" fmla="*/ 5606 h 10109"/>
              <a:gd name="connsiteX4" fmla="*/ 11593 w 11593"/>
              <a:gd name="connsiteY4" fmla="*/ 0 h 10109"/>
              <a:gd name="connsiteX0" fmla="*/ 11593 w 12080"/>
              <a:gd name="connsiteY0" fmla="*/ 0 h 10109"/>
              <a:gd name="connsiteX1" fmla="*/ 0 w 12080"/>
              <a:gd name="connsiteY1" fmla="*/ 109 h 10109"/>
              <a:gd name="connsiteX2" fmla="*/ 0 w 12080"/>
              <a:gd name="connsiteY2" fmla="*/ 10109 h 10109"/>
              <a:gd name="connsiteX3" fmla="*/ 12080 w 12080"/>
              <a:gd name="connsiteY3" fmla="*/ 1850 h 10109"/>
              <a:gd name="connsiteX4" fmla="*/ 11593 w 12080"/>
              <a:gd name="connsiteY4" fmla="*/ 0 h 10109"/>
              <a:gd name="connsiteX0" fmla="*/ 11593 w 12080"/>
              <a:gd name="connsiteY0" fmla="*/ 2239 h 12348"/>
              <a:gd name="connsiteX1" fmla="*/ 0 w 12080"/>
              <a:gd name="connsiteY1" fmla="*/ 0 h 12348"/>
              <a:gd name="connsiteX2" fmla="*/ 0 w 12080"/>
              <a:gd name="connsiteY2" fmla="*/ 12348 h 12348"/>
              <a:gd name="connsiteX3" fmla="*/ 12080 w 12080"/>
              <a:gd name="connsiteY3" fmla="*/ 4089 h 12348"/>
              <a:gd name="connsiteX4" fmla="*/ 11593 w 12080"/>
              <a:gd name="connsiteY4" fmla="*/ 2239 h 12348"/>
              <a:gd name="connsiteX0" fmla="*/ 12841 w 13328"/>
              <a:gd name="connsiteY0" fmla="*/ 10034 h 20143"/>
              <a:gd name="connsiteX1" fmla="*/ 0 w 13328"/>
              <a:gd name="connsiteY1" fmla="*/ 0 h 20143"/>
              <a:gd name="connsiteX2" fmla="*/ 1248 w 13328"/>
              <a:gd name="connsiteY2" fmla="*/ 20143 h 20143"/>
              <a:gd name="connsiteX3" fmla="*/ 13328 w 13328"/>
              <a:gd name="connsiteY3" fmla="*/ 11884 h 20143"/>
              <a:gd name="connsiteX4" fmla="*/ 12841 w 13328"/>
              <a:gd name="connsiteY4" fmla="*/ 10034 h 20143"/>
              <a:gd name="connsiteX0" fmla="*/ 12425 w 13328"/>
              <a:gd name="connsiteY0" fmla="*/ 0 h 21660"/>
              <a:gd name="connsiteX1" fmla="*/ 0 w 13328"/>
              <a:gd name="connsiteY1" fmla="*/ 1517 h 21660"/>
              <a:gd name="connsiteX2" fmla="*/ 1248 w 13328"/>
              <a:gd name="connsiteY2" fmla="*/ 21660 h 21660"/>
              <a:gd name="connsiteX3" fmla="*/ 13328 w 13328"/>
              <a:gd name="connsiteY3" fmla="*/ 13401 h 21660"/>
              <a:gd name="connsiteX4" fmla="*/ 12425 w 13328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" h="21660">
                <a:moveTo>
                  <a:pt x="12425" y="0"/>
                </a:moveTo>
                <a:lnTo>
                  <a:pt x="0" y="1517"/>
                </a:lnTo>
                <a:lnTo>
                  <a:pt x="1248" y="21660"/>
                </a:lnTo>
                <a:cubicBezTo>
                  <a:pt x="4581" y="12959"/>
                  <a:pt x="6667" y="10269"/>
                  <a:pt x="12496" y="4855"/>
                </a:cubicBezTo>
                <a:cubicBezTo>
                  <a:pt x="12472" y="3237"/>
                  <a:pt x="12449" y="1618"/>
                  <a:pt x="12425" y="0"/>
                </a:cubicBezTo>
                <a:close/>
              </a:path>
            </a:pathLst>
          </a:custGeom>
          <a:gradFill rotWithShape="1">
            <a:gsLst>
              <a:gs pos="0">
                <a:srgbClr val="3C6CD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67" y="291947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</a:rPr>
              <a:t>Services, Layering and Encapsulation</a:t>
            </a:r>
            <a:endParaRPr lang="en-US" sz="4400" dirty="0"/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id="{10CAB5B1-70B7-184B-A16F-4239A3118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705" y="5724388"/>
            <a:ext cx="1100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source</a:t>
            </a: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1C528DAB-CFD1-6943-9F41-1A6F334C3C75}"/>
              </a:ext>
            </a:extLst>
          </p:cNvPr>
          <p:cNvSpPr>
            <a:spLocks/>
          </p:cNvSpPr>
          <p:nvPr/>
        </p:nvSpPr>
        <p:spPr bwMode="auto">
          <a:xfrm rot="10800000">
            <a:off x="975630" y="1559549"/>
            <a:ext cx="450309" cy="4061761"/>
          </a:xfrm>
          <a:custGeom>
            <a:avLst/>
            <a:gdLst>
              <a:gd name="T0" fmla="*/ 2147483646 w 267"/>
              <a:gd name="T1" fmla="*/ 2147483646 h 1186"/>
              <a:gd name="T2" fmla="*/ 0 w 267"/>
              <a:gd name="T3" fmla="*/ 0 h 1186"/>
              <a:gd name="T4" fmla="*/ 0 w 267"/>
              <a:gd name="T5" fmla="*/ 2147483646 h 1186"/>
              <a:gd name="T6" fmla="*/ 2147483646 w 267"/>
              <a:gd name="T7" fmla="*/ 2147483646 h 1186"/>
              <a:gd name="T8" fmla="*/ 2147483646 w 267"/>
              <a:gd name="T9" fmla="*/ 2147483646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  <a:gd name="connsiteX0" fmla="*/ 11593 w 11593"/>
              <a:gd name="connsiteY0" fmla="*/ 0 h 10109"/>
              <a:gd name="connsiteX1" fmla="*/ 0 w 11593"/>
              <a:gd name="connsiteY1" fmla="*/ 109 h 10109"/>
              <a:gd name="connsiteX2" fmla="*/ 0 w 11593"/>
              <a:gd name="connsiteY2" fmla="*/ 10109 h 10109"/>
              <a:gd name="connsiteX3" fmla="*/ 10000 w 11593"/>
              <a:gd name="connsiteY3" fmla="*/ 5606 h 10109"/>
              <a:gd name="connsiteX4" fmla="*/ 11593 w 11593"/>
              <a:gd name="connsiteY4" fmla="*/ 0 h 10109"/>
              <a:gd name="connsiteX0" fmla="*/ 11593 w 12080"/>
              <a:gd name="connsiteY0" fmla="*/ 0 h 10109"/>
              <a:gd name="connsiteX1" fmla="*/ 0 w 12080"/>
              <a:gd name="connsiteY1" fmla="*/ 109 h 10109"/>
              <a:gd name="connsiteX2" fmla="*/ 0 w 12080"/>
              <a:gd name="connsiteY2" fmla="*/ 10109 h 10109"/>
              <a:gd name="connsiteX3" fmla="*/ 12080 w 12080"/>
              <a:gd name="connsiteY3" fmla="*/ 1850 h 10109"/>
              <a:gd name="connsiteX4" fmla="*/ 11593 w 12080"/>
              <a:gd name="connsiteY4" fmla="*/ 0 h 10109"/>
              <a:gd name="connsiteX0" fmla="*/ 11593 w 12080"/>
              <a:gd name="connsiteY0" fmla="*/ 2239 h 12348"/>
              <a:gd name="connsiteX1" fmla="*/ 0 w 12080"/>
              <a:gd name="connsiteY1" fmla="*/ 0 h 12348"/>
              <a:gd name="connsiteX2" fmla="*/ 0 w 12080"/>
              <a:gd name="connsiteY2" fmla="*/ 12348 h 12348"/>
              <a:gd name="connsiteX3" fmla="*/ 12080 w 12080"/>
              <a:gd name="connsiteY3" fmla="*/ 4089 h 12348"/>
              <a:gd name="connsiteX4" fmla="*/ 11593 w 12080"/>
              <a:gd name="connsiteY4" fmla="*/ 2239 h 12348"/>
              <a:gd name="connsiteX0" fmla="*/ 12841 w 13328"/>
              <a:gd name="connsiteY0" fmla="*/ 10034 h 20143"/>
              <a:gd name="connsiteX1" fmla="*/ 0 w 13328"/>
              <a:gd name="connsiteY1" fmla="*/ 0 h 20143"/>
              <a:gd name="connsiteX2" fmla="*/ 1248 w 13328"/>
              <a:gd name="connsiteY2" fmla="*/ 20143 h 20143"/>
              <a:gd name="connsiteX3" fmla="*/ 13328 w 13328"/>
              <a:gd name="connsiteY3" fmla="*/ 11884 h 20143"/>
              <a:gd name="connsiteX4" fmla="*/ 12841 w 13328"/>
              <a:gd name="connsiteY4" fmla="*/ 10034 h 20143"/>
              <a:gd name="connsiteX0" fmla="*/ 12425 w 13328"/>
              <a:gd name="connsiteY0" fmla="*/ 0 h 21660"/>
              <a:gd name="connsiteX1" fmla="*/ 0 w 13328"/>
              <a:gd name="connsiteY1" fmla="*/ 1517 h 21660"/>
              <a:gd name="connsiteX2" fmla="*/ 1248 w 13328"/>
              <a:gd name="connsiteY2" fmla="*/ 21660 h 21660"/>
              <a:gd name="connsiteX3" fmla="*/ 13328 w 13328"/>
              <a:gd name="connsiteY3" fmla="*/ 13401 h 21660"/>
              <a:gd name="connsiteX4" fmla="*/ 12425 w 13328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" h="21660">
                <a:moveTo>
                  <a:pt x="12425" y="0"/>
                </a:moveTo>
                <a:lnTo>
                  <a:pt x="0" y="1517"/>
                </a:lnTo>
                <a:lnTo>
                  <a:pt x="1248" y="21660"/>
                </a:lnTo>
                <a:cubicBezTo>
                  <a:pt x="4581" y="12959"/>
                  <a:pt x="6667" y="10269"/>
                  <a:pt x="12496" y="4855"/>
                </a:cubicBezTo>
                <a:cubicBezTo>
                  <a:pt x="12472" y="3237"/>
                  <a:pt x="12449" y="1618"/>
                  <a:pt x="12425" y="0"/>
                </a:cubicBezTo>
                <a:close/>
              </a:path>
            </a:pathLst>
          </a:custGeom>
          <a:gradFill rotWithShape="1">
            <a:gsLst>
              <a:gs pos="0">
                <a:srgbClr val="3C6CD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4" name="Group 190">
            <a:extLst>
              <a:ext uri="{FF2B5EF4-FFF2-40B4-BE49-F238E27FC236}">
                <a16:creationId xmlns:a16="http://schemas.microsoft.com/office/drawing/2014/main" id="{8D7B8AF0-B984-FB44-AB9F-07CA253CEA38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35446" y="5073984"/>
            <a:ext cx="803275" cy="771525"/>
            <a:chOff x="-44" y="1473"/>
            <a:chExt cx="981" cy="1105"/>
          </a:xfrm>
        </p:grpSpPr>
        <p:pic>
          <p:nvPicPr>
            <p:cNvPr id="25" name="Picture 191" descr="desktop_computer_stylized_medium">
              <a:extLst>
                <a:ext uri="{FF2B5EF4-FFF2-40B4-BE49-F238E27FC236}">
                  <a16:creationId xmlns:a16="http://schemas.microsoft.com/office/drawing/2014/main" id="{06D1D726-A569-254A-9E27-366DB8CF32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Freeform 192">
              <a:extLst>
                <a:ext uri="{FF2B5EF4-FFF2-40B4-BE49-F238E27FC236}">
                  <a16:creationId xmlns:a16="http://schemas.microsoft.com/office/drawing/2014/main" id="{F5362B29-42A6-3F4A-A1AB-EFF56E7B772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D0C4974-D689-414F-A2EB-9B1043F3314D}"/>
              </a:ext>
            </a:extLst>
          </p:cNvPr>
          <p:cNvGrpSpPr/>
          <p:nvPr/>
        </p:nvGrpSpPr>
        <p:grpSpPr>
          <a:xfrm>
            <a:off x="1334125" y="1421667"/>
            <a:ext cx="1765726" cy="4034752"/>
            <a:chOff x="1484027" y="1706480"/>
            <a:chExt cx="1765726" cy="4034752"/>
          </a:xfrm>
        </p:grpSpPr>
        <p:sp>
          <p:nvSpPr>
            <p:cNvPr id="11" name="Rectangle 24">
              <a:extLst>
                <a:ext uri="{FF2B5EF4-FFF2-40B4-BE49-F238E27FC236}">
                  <a16:creationId xmlns:a16="http://schemas.microsoft.com/office/drawing/2014/main" id="{ED8D52E4-C345-B842-A2E7-C8068B8E5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8997" y="1870247"/>
              <a:ext cx="1648917" cy="387098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18900000" sx="101000" sy="101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2" name="Text Box 26">
              <a:extLst>
                <a:ext uri="{FF2B5EF4-FFF2-40B4-BE49-F238E27FC236}">
                  <a16:creationId xmlns:a16="http://schemas.microsoft.com/office/drawing/2014/main" id="{A5089E2D-0B1B-544A-82BC-F28ED3191A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4027" y="1706480"/>
              <a:ext cx="1765726" cy="4033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application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transport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network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link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physical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B3EBBB35-9D82-7C43-B882-52ED90AE3A71}"/>
                </a:ext>
              </a:extLst>
            </p:cNvPr>
            <p:cNvCxnSpPr>
              <a:cxnSpLocks/>
            </p:cNvCxnSpPr>
            <p:nvPr/>
          </p:nvCxnSpPr>
          <p:spPr>
            <a:xfrm>
              <a:off x="1534432" y="2675745"/>
              <a:ext cx="164348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F2EA7353-AEFA-934F-93DE-A8D55DF75658}"/>
                </a:ext>
              </a:extLst>
            </p:cNvPr>
            <p:cNvCxnSpPr>
              <a:cxnSpLocks/>
            </p:cNvCxnSpPr>
            <p:nvPr/>
          </p:nvCxnSpPr>
          <p:spPr>
            <a:xfrm>
              <a:off x="1506952" y="3472722"/>
              <a:ext cx="165597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840242E3-3BEB-D543-B881-84EB2D13BD66}"/>
                </a:ext>
              </a:extLst>
            </p:cNvPr>
            <p:cNvCxnSpPr>
              <a:cxnSpLocks/>
            </p:cNvCxnSpPr>
            <p:nvPr/>
          </p:nvCxnSpPr>
          <p:spPr>
            <a:xfrm>
              <a:off x="1509450" y="4209737"/>
              <a:ext cx="166846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DC27D746-0691-6F47-9E9D-1D63DF11D081}"/>
                </a:ext>
              </a:extLst>
            </p:cNvPr>
            <p:cNvCxnSpPr>
              <a:cxnSpLocks/>
            </p:cNvCxnSpPr>
            <p:nvPr/>
          </p:nvCxnSpPr>
          <p:spPr>
            <a:xfrm>
              <a:off x="1511947" y="4991726"/>
              <a:ext cx="165097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7" name="Group 950">
            <a:extLst>
              <a:ext uri="{FF2B5EF4-FFF2-40B4-BE49-F238E27FC236}">
                <a16:creationId xmlns:a16="http://schemas.microsoft.com/office/drawing/2014/main" id="{044873AD-74A5-8A44-846B-EC5D0FBC82D7}"/>
              </a:ext>
            </a:extLst>
          </p:cNvPr>
          <p:cNvGrpSpPr>
            <a:grpSpLocks/>
          </p:cNvGrpSpPr>
          <p:nvPr/>
        </p:nvGrpSpPr>
        <p:grpSpPr bwMode="auto">
          <a:xfrm>
            <a:off x="11107713" y="4961744"/>
            <a:ext cx="374754" cy="833726"/>
            <a:chOff x="4140" y="429"/>
            <a:chExt cx="1425" cy="2396"/>
          </a:xfrm>
        </p:grpSpPr>
        <p:sp>
          <p:nvSpPr>
            <p:cNvPr id="168" name="Freeform 951">
              <a:extLst>
                <a:ext uri="{FF2B5EF4-FFF2-40B4-BE49-F238E27FC236}">
                  <a16:creationId xmlns:a16="http://schemas.microsoft.com/office/drawing/2014/main" id="{EEDE4156-8281-D847-9240-9DE9899909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9" name="Rectangle 952">
              <a:extLst>
                <a:ext uri="{FF2B5EF4-FFF2-40B4-BE49-F238E27FC236}">
                  <a16:creationId xmlns:a16="http://schemas.microsoft.com/office/drawing/2014/main" id="{22E8340D-B5D1-3C48-A062-4F70248D1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70" name="Freeform 953">
              <a:extLst>
                <a:ext uri="{FF2B5EF4-FFF2-40B4-BE49-F238E27FC236}">
                  <a16:creationId xmlns:a16="http://schemas.microsoft.com/office/drawing/2014/main" id="{29109B86-1ABF-F647-8516-2AAE154A9E8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1" name="Freeform 954">
              <a:extLst>
                <a:ext uri="{FF2B5EF4-FFF2-40B4-BE49-F238E27FC236}">
                  <a16:creationId xmlns:a16="http://schemas.microsoft.com/office/drawing/2014/main" id="{9F93569F-8FC8-7C4E-9F95-B14647D2DB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2" name="Rectangle 955">
              <a:extLst>
                <a:ext uri="{FF2B5EF4-FFF2-40B4-BE49-F238E27FC236}">
                  <a16:creationId xmlns:a16="http://schemas.microsoft.com/office/drawing/2014/main" id="{8E5BC3B8-E87D-9F47-A6F6-AD8B57BC2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0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73" name="Group 956">
              <a:extLst>
                <a:ext uri="{FF2B5EF4-FFF2-40B4-BE49-F238E27FC236}">
                  <a16:creationId xmlns:a16="http://schemas.microsoft.com/office/drawing/2014/main" id="{1694DE96-689D-9540-964A-22F06F6D94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98" name="AutoShape 957">
                <a:extLst>
                  <a:ext uri="{FF2B5EF4-FFF2-40B4-BE49-F238E27FC236}">
                    <a16:creationId xmlns:a16="http://schemas.microsoft.com/office/drawing/2014/main" id="{435DFCEB-F2FD-7B44-93DA-9204E2E311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1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9" name="AutoShape 958">
                <a:extLst>
                  <a:ext uri="{FF2B5EF4-FFF2-40B4-BE49-F238E27FC236}">
                    <a16:creationId xmlns:a16="http://schemas.microsoft.com/office/drawing/2014/main" id="{521647D7-4114-1146-9C5A-F1DB4FEC81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4" name="Rectangle 959">
              <a:extLst>
                <a:ext uri="{FF2B5EF4-FFF2-40B4-BE49-F238E27FC236}">
                  <a16:creationId xmlns:a16="http://schemas.microsoft.com/office/drawing/2014/main" id="{3A0D9FD6-DBAC-4B49-A55F-167642D66F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1022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75" name="Group 960">
              <a:extLst>
                <a:ext uri="{FF2B5EF4-FFF2-40B4-BE49-F238E27FC236}">
                  <a16:creationId xmlns:a16="http://schemas.microsoft.com/office/drawing/2014/main" id="{3CFA0950-BC76-3949-8726-38646B18FD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96" name="AutoShape 961">
                <a:extLst>
                  <a:ext uri="{FF2B5EF4-FFF2-40B4-BE49-F238E27FC236}">
                    <a16:creationId xmlns:a16="http://schemas.microsoft.com/office/drawing/2014/main" id="{67127BA7-9D0A-2443-9190-C56C02906F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4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7" name="AutoShape 962">
                <a:extLst>
                  <a:ext uri="{FF2B5EF4-FFF2-40B4-BE49-F238E27FC236}">
                    <a16:creationId xmlns:a16="http://schemas.microsoft.com/office/drawing/2014/main" id="{2C9F8790-3076-4541-A56A-E9305DCB09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6" name="Rectangle 963">
              <a:extLst>
                <a:ext uri="{FF2B5EF4-FFF2-40B4-BE49-F238E27FC236}">
                  <a16:creationId xmlns:a16="http://schemas.microsoft.com/office/drawing/2014/main" id="{4DE6A147-5BC7-FF41-B7AC-2BA9913BB0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1354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77" name="Rectangle 964">
              <a:extLst>
                <a:ext uri="{FF2B5EF4-FFF2-40B4-BE49-F238E27FC236}">
                  <a16:creationId xmlns:a16="http://schemas.microsoft.com/office/drawing/2014/main" id="{53ECF0A1-6175-BE45-A32A-233E1942C8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78" name="Group 965">
              <a:extLst>
                <a:ext uri="{FF2B5EF4-FFF2-40B4-BE49-F238E27FC236}">
                  <a16:creationId xmlns:a16="http://schemas.microsoft.com/office/drawing/2014/main" id="{16810F93-1596-884B-B639-A3868A5CD4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94" name="AutoShape 966">
                <a:extLst>
                  <a:ext uri="{FF2B5EF4-FFF2-40B4-BE49-F238E27FC236}">
                    <a16:creationId xmlns:a16="http://schemas.microsoft.com/office/drawing/2014/main" id="{84EC0348-3D46-9445-B43C-6DC8DB392F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" y="2586"/>
                <a:ext cx="720" cy="12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5" name="AutoShape 967">
                <a:extLst>
                  <a:ext uri="{FF2B5EF4-FFF2-40B4-BE49-F238E27FC236}">
                    <a16:creationId xmlns:a16="http://schemas.microsoft.com/office/drawing/2014/main" id="{23A1F6B3-9F2D-5E41-8602-67921ABB12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9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9" name="Freeform 968">
              <a:extLst>
                <a:ext uri="{FF2B5EF4-FFF2-40B4-BE49-F238E27FC236}">
                  <a16:creationId xmlns:a16="http://schemas.microsoft.com/office/drawing/2014/main" id="{8FD6AEB5-BE60-044C-B32D-B433B74003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80" name="Group 969">
              <a:extLst>
                <a:ext uri="{FF2B5EF4-FFF2-40B4-BE49-F238E27FC236}">
                  <a16:creationId xmlns:a16="http://schemas.microsoft.com/office/drawing/2014/main" id="{30895737-AC01-6342-BADB-B3B3BFE7FC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92" name="AutoShape 970">
                <a:extLst>
                  <a:ext uri="{FF2B5EF4-FFF2-40B4-BE49-F238E27FC236}">
                    <a16:creationId xmlns:a16="http://schemas.microsoft.com/office/drawing/2014/main" id="{2D690E63-3733-8E4E-B8F8-19245FF772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3" name="AutoShape 971">
                <a:extLst>
                  <a:ext uri="{FF2B5EF4-FFF2-40B4-BE49-F238E27FC236}">
                    <a16:creationId xmlns:a16="http://schemas.microsoft.com/office/drawing/2014/main" id="{9CE827B0-221F-ED4A-A36B-E1EEFE27B7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7"/>
                <a:ext cx="720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81" name="Rectangle 972">
              <a:extLst>
                <a:ext uri="{FF2B5EF4-FFF2-40B4-BE49-F238E27FC236}">
                  <a16:creationId xmlns:a16="http://schemas.microsoft.com/office/drawing/2014/main" id="{6DA44079-B2D7-9244-A5E0-9DF13556E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6" y="429"/>
              <a:ext cx="70" cy="2285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2" name="Freeform 973">
              <a:extLst>
                <a:ext uri="{FF2B5EF4-FFF2-40B4-BE49-F238E27FC236}">
                  <a16:creationId xmlns:a16="http://schemas.microsoft.com/office/drawing/2014/main" id="{E808BD44-A307-394D-8965-070EF3F865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3" name="Freeform 974">
              <a:extLst>
                <a:ext uri="{FF2B5EF4-FFF2-40B4-BE49-F238E27FC236}">
                  <a16:creationId xmlns:a16="http://schemas.microsoft.com/office/drawing/2014/main" id="{327FF4BF-3914-2143-83C7-C816B3E0AC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4" name="Oval 975">
              <a:extLst>
                <a:ext uri="{FF2B5EF4-FFF2-40B4-BE49-F238E27FC236}">
                  <a16:creationId xmlns:a16="http://schemas.microsoft.com/office/drawing/2014/main" id="{09C51570-A4D3-D24C-A492-3811DD957C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2611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5" name="Freeform 976">
              <a:extLst>
                <a:ext uri="{FF2B5EF4-FFF2-40B4-BE49-F238E27FC236}">
                  <a16:creationId xmlns:a16="http://schemas.microsoft.com/office/drawing/2014/main" id="{BC2853B5-A39B-5A40-97DF-5ADB471224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6" name="AutoShape 977">
              <a:extLst>
                <a:ext uri="{FF2B5EF4-FFF2-40B4-BE49-F238E27FC236}">
                  <a16:creationId xmlns:a16="http://schemas.microsoft.com/office/drawing/2014/main" id="{7928EDBA-57E1-B441-B1AF-CC0D62B2B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5"/>
              <a:ext cx="1196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7" name="AutoShape 978">
              <a:extLst>
                <a:ext uri="{FF2B5EF4-FFF2-40B4-BE49-F238E27FC236}">
                  <a16:creationId xmlns:a16="http://schemas.microsoft.com/office/drawing/2014/main" id="{CC70E1A7-AAEC-6440-86AC-73ECE22D7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2714"/>
              <a:ext cx="1066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8" name="Oval 979">
              <a:extLst>
                <a:ext uri="{FF2B5EF4-FFF2-40B4-BE49-F238E27FC236}">
                  <a16:creationId xmlns:a16="http://schemas.microsoft.com/office/drawing/2014/main" id="{2F7E7C91-0257-D84D-8AD1-4A152C818F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9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9" name="Oval 980">
              <a:extLst>
                <a:ext uri="{FF2B5EF4-FFF2-40B4-BE49-F238E27FC236}">
                  <a16:creationId xmlns:a16="http://schemas.microsoft.com/office/drawing/2014/main" id="{6AE127C2-D583-E74D-8B39-05EEBEBE2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9" y="2382"/>
              <a:ext cx="159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90" name="Oval 981">
              <a:extLst>
                <a:ext uri="{FF2B5EF4-FFF2-40B4-BE49-F238E27FC236}">
                  <a16:creationId xmlns:a16="http://schemas.microsoft.com/office/drawing/2014/main" id="{0EDFA963-70E6-2E42-AAFE-E2F9BD6463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8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91" name="Rectangle 982">
              <a:extLst>
                <a:ext uri="{FF2B5EF4-FFF2-40B4-BE49-F238E27FC236}">
                  <a16:creationId xmlns:a16="http://schemas.microsoft.com/office/drawing/2014/main" id="{27A6382E-A13F-A248-84BF-E9DBD71EE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7" y="1837"/>
              <a:ext cx="80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</p:grpSp>
      <p:sp>
        <p:nvSpPr>
          <p:cNvPr id="206" name="Text Box 8">
            <a:extLst>
              <a:ext uri="{FF2B5EF4-FFF2-40B4-BE49-F238E27FC236}">
                <a16:creationId xmlns:a16="http://schemas.microsoft.com/office/drawing/2014/main" id="{6066254D-E62E-B446-8950-17FDF2A18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16734" y="5716780"/>
            <a:ext cx="16754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i="1" dirty="0">
                <a:solidFill>
                  <a:srgbClr val="000099"/>
                </a:solidFill>
                <a:latin typeface="Arial" panose="020B0604020202020204" pitchFamily="34" charset="0"/>
              </a:rPr>
              <a:t>destination</a:t>
            </a:r>
            <a:endParaRPr kumimoji="0" lang="en-US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94888FAE-136F-094E-BF2A-11D94A17BB7F}"/>
              </a:ext>
            </a:extLst>
          </p:cNvPr>
          <p:cNvGrpSpPr/>
          <p:nvPr/>
        </p:nvGrpSpPr>
        <p:grpSpPr>
          <a:xfrm>
            <a:off x="9221450" y="1413548"/>
            <a:ext cx="1765726" cy="4034752"/>
            <a:chOff x="1484027" y="1706480"/>
            <a:chExt cx="1765726" cy="4034752"/>
          </a:xfrm>
        </p:grpSpPr>
        <p:sp>
          <p:nvSpPr>
            <p:cNvPr id="214" name="Rectangle 24">
              <a:extLst>
                <a:ext uri="{FF2B5EF4-FFF2-40B4-BE49-F238E27FC236}">
                  <a16:creationId xmlns:a16="http://schemas.microsoft.com/office/drawing/2014/main" id="{FA7A7264-CB0E-4442-BA92-F16F6E6EF1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8997" y="1870247"/>
              <a:ext cx="1648917" cy="387098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18900000" sx="101000" sy="101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15" name="Text Box 26">
              <a:extLst>
                <a:ext uri="{FF2B5EF4-FFF2-40B4-BE49-F238E27FC236}">
                  <a16:creationId xmlns:a16="http://schemas.microsoft.com/office/drawing/2014/main" id="{D54F6320-1E23-E649-BFED-E007672E7A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4027" y="1706480"/>
              <a:ext cx="1765726" cy="4033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application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transport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network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link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physical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3F2C66BF-55D8-0549-A9DA-934202F38DD5}"/>
                </a:ext>
              </a:extLst>
            </p:cNvPr>
            <p:cNvCxnSpPr>
              <a:cxnSpLocks/>
            </p:cNvCxnSpPr>
            <p:nvPr/>
          </p:nvCxnSpPr>
          <p:spPr>
            <a:xfrm>
              <a:off x="1534432" y="2675745"/>
              <a:ext cx="164348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CA370408-C974-CD4A-8EF6-0AEC3924D4ED}"/>
                </a:ext>
              </a:extLst>
            </p:cNvPr>
            <p:cNvCxnSpPr>
              <a:cxnSpLocks/>
            </p:cNvCxnSpPr>
            <p:nvPr/>
          </p:nvCxnSpPr>
          <p:spPr>
            <a:xfrm>
              <a:off x="1506952" y="3472722"/>
              <a:ext cx="165597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5A7BF2B3-45B8-414A-8B63-2480CF8FA113}"/>
                </a:ext>
              </a:extLst>
            </p:cNvPr>
            <p:cNvCxnSpPr>
              <a:cxnSpLocks/>
            </p:cNvCxnSpPr>
            <p:nvPr/>
          </p:nvCxnSpPr>
          <p:spPr>
            <a:xfrm>
              <a:off x="1509450" y="4209737"/>
              <a:ext cx="166846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>
              <a:extLst>
                <a:ext uri="{FF2B5EF4-FFF2-40B4-BE49-F238E27FC236}">
                  <a16:creationId xmlns:a16="http://schemas.microsoft.com/office/drawing/2014/main" id="{9A1FEA61-81C7-C449-880B-15A8ACAF5500}"/>
                </a:ext>
              </a:extLst>
            </p:cNvPr>
            <p:cNvCxnSpPr>
              <a:cxnSpLocks/>
            </p:cNvCxnSpPr>
            <p:nvPr/>
          </p:nvCxnSpPr>
          <p:spPr>
            <a:xfrm>
              <a:off x="1511947" y="4991726"/>
              <a:ext cx="165097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Rectangle 142">
            <a:extLst>
              <a:ext uri="{FF2B5EF4-FFF2-40B4-BE49-F238E27FC236}">
                <a16:creationId xmlns:a16="http://schemas.microsoft.com/office/drawing/2014/main" id="{EE8BAFE3-3C6F-F143-9E4B-2A620EAB382E}"/>
              </a:ext>
            </a:extLst>
          </p:cNvPr>
          <p:cNvSpPr/>
          <p:nvPr/>
        </p:nvSpPr>
        <p:spPr>
          <a:xfrm>
            <a:off x="5584583" y="2368401"/>
            <a:ext cx="971760" cy="389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3" name="Group 185">
            <a:extLst>
              <a:ext uri="{FF2B5EF4-FFF2-40B4-BE49-F238E27FC236}">
                <a16:creationId xmlns:a16="http://schemas.microsoft.com/office/drawing/2014/main" id="{EB20B2E4-EE78-334C-B142-D9716F510006}"/>
              </a:ext>
            </a:extLst>
          </p:cNvPr>
          <p:cNvGrpSpPr>
            <a:grpSpLocks/>
          </p:cNvGrpSpPr>
          <p:nvPr/>
        </p:nvGrpSpPr>
        <p:grpSpPr bwMode="auto">
          <a:xfrm>
            <a:off x="5690803" y="2434313"/>
            <a:ext cx="908050" cy="301625"/>
            <a:chOff x="1848" y="2046"/>
            <a:chExt cx="572" cy="190"/>
          </a:xfrm>
        </p:grpSpPr>
        <p:grpSp>
          <p:nvGrpSpPr>
            <p:cNvPr id="134" name="Group 179">
              <a:extLst>
                <a:ext uri="{FF2B5EF4-FFF2-40B4-BE49-F238E27FC236}">
                  <a16:creationId xmlns:a16="http://schemas.microsoft.com/office/drawing/2014/main" id="{1D5E26E8-DD67-F64E-B7A5-CF2A5868C4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48" y="2047"/>
              <a:ext cx="187" cy="184"/>
              <a:chOff x="1959" y="2058"/>
              <a:chExt cx="187" cy="184"/>
            </a:xfrm>
          </p:grpSpPr>
          <p:sp>
            <p:nvSpPr>
              <p:cNvPr id="138" name="Rectangle 180">
                <a:extLst>
                  <a:ext uri="{FF2B5EF4-FFF2-40B4-BE49-F238E27FC236}">
                    <a16:creationId xmlns:a16="http://schemas.microsoft.com/office/drawing/2014/main" id="{A0FF28E6-68F8-9D49-858D-54A894437A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4" y="2075"/>
                <a:ext cx="177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39" name="Rectangle 181">
                <a:extLst>
                  <a:ext uri="{FF2B5EF4-FFF2-40B4-BE49-F238E27FC236}">
                    <a16:creationId xmlns:a16="http://schemas.microsoft.com/office/drawing/2014/main" id="{57F4F79C-9470-0243-9459-9DE005B149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9" y="2058"/>
                <a:ext cx="187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t</a:t>
                </a:r>
              </a:p>
            </p:txBody>
          </p:sp>
        </p:grpSp>
        <p:grpSp>
          <p:nvGrpSpPr>
            <p:cNvPr id="135" name="Group 182">
              <a:extLst>
                <a:ext uri="{FF2B5EF4-FFF2-40B4-BE49-F238E27FC236}">
                  <a16:creationId xmlns:a16="http://schemas.microsoft.com/office/drawing/2014/main" id="{C814D838-F088-1449-A73B-3285342C60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92" y="2046"/>
              <a:ext cx="428" cy="190"/>
              <a:chOff x="780" y="1553"/>
              <a:chExt cx="428" cy="190"/>
            </a:xfrm>
          </p:grpSpPr>
          <p:sp>
            <p:nvSpPr>
              <p:cNvPr id="136" name="Rectangle 183">
                <a:extLst>
                  <a:ext uri="{FF2B5EF4-FFF2-40B4-BE49-F238E27FC236}">
                    <a16:creationId xmlns:a16="http://schemas.microsoft.com/office/drawing/2014/main" id="{744B26E9-8C84-AF45-BC0E-C09188489C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7" y="1571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37" name="Rectangle 184">
                <a:extLst>
                  <a:ext uri="{FF2B5EF4-FFF2-40B4-BE49-F238E27FC236}">
                    <a16:creationId xmlns:a16="http://schemas.microsoft.com/office/drawing/2014/main" id="{71A3F897-85F9-4241-906F-6308455A3C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M</a:t>
                </a:r>
              </a:p>
            </p:txBody>
          </p:sp>
        </p:grpSp>
      </p:grpSp>
      <p:grpSp>
        <p:nvGrpSpPr>
          <p:cNvPr id="96" name="Group 175">
            <a:extLst>
              <a:ext uri="{FF2B5EF4-FFF2-40B4-BE49-F238E27FC236}">
                <a16:creationId xmlns:a16="http://schemas.microsoft.com/office/drawing/2014/main" id="{AC026B9A-C8C6-C045-8CBD-B9022027FFE8}"/>
              </a:ext>
            </a:extLst>
          </p:cNvPr>
          <p:cNvGrpSpPr>
            <a:grpSpLocks/>
          </p:cNvGrpSpPr>
          <p:nvPr/>
        </p:nvGrpSpPr>
        <p:grpSpPr bwMode="auto">
          <a:xfrm>
            <a:off x="5937404" y="1548324"/>
            <a:ext cx="679450" cy="301625"/>
            <a:chOff x="780" y="1553"/>
            <a:chExt cx="428" cy="190"/>
          </a:xfrm>
        </p:grpSpPr>
        <p:sp>
          <p:nvSpPr>
            <p:cNvPr id="97" name="Rectangle 176">
              <a:extLst>
                <a:ext uri="{FF2B5EF4-FFF2-40B4-BE49-F238E27FC236}">
                  <a16:creationId xmlns:a16="http://schemas.microsoft.com/office/drawing/2014/main" id="{10F5A1DA-0939-D34B-B227-29AA407BC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98" name="Rectangle 177">
              <a:extLst>
                <a:ext uri="{FF2B5EF4-FFF2-40B4-BE49-F238E27FC236}">
                  <a16:creationId xmlns:a16="http://schemas.microsoft.com/office/drawing/2014/main" id="{2086AF53-43CC-814A-BA4C-2603629907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M</a:t>
              </a:r>
            </a:p>
          </p:txBody>
        </p:sp>
      </p:grpSp>
      <p:sp>
        <p:nvSpPr>
          <p:cNvPr id="80" name="Rectangle 79">
            <a:extLst>
              <a:ext uri="{FF2B5EF4-FFF2-40B4-BE49-F238E27FC236}">
                <a16:creationId xmlns:a16="http://schemas.microsoft.com/office/drawing/2014/main" id="{664C90AC-8D4A-5646-A57F-0F37EE375E51}"/>
              </a:ext>
            </a:extLst>
          </p:cNvPr>
          <p:cNvSpPr/>
          <p:nvPr/>
        </p:nvSpPr>
        <p:spPr>
          <a:xfrm>
            <a:off x="5356172" y="3319499"/>
            <a:ext cx="1210365" cy="389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B00013B-973D-F145-BC62-E1EB59B2D1F7}"/>
              </a:ext>
            </a:extLst>
          </p:cNvPr>
          <p:cNvGrpSpPr/>
          <p:nvPr/>
        </p:nvGrpSpPr>
        <p:grpSpPr>
          <a:xfrm>
            <a:off x="5418625" y="3360607"/>
            <a:ext cx="1058375" cy="307296"/>
            <a:chOff x="5509436" y="3287899"/>
            <a:chExt cx="1058375" cy="307296"/>
          </a:xfrm>
        </p:grpSpPr>
        <p:grpSp>
          <p:nvGrpSpPr>
            <p:cNvPr id="83" name="Group 182">
              <a:extLst>
                <a:ext uri="{FF2B5EF4-FFF2-40B4-BE49-F238E27FC236}">
                  <a16:creationId xmlns:a16="http://schemas.microsoft.com/office/drawing/2014/main" id="{92B476DA-1332-E245-A063-5F18A8ED56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10535" y="3293570"/>
              <a:ext cx="1057276" cy="301625"/>
              <a:chOff x="469" y="1531"/>
              <a:chExt cx="666" cy="190"/>
            </a:xfrm>
          </p:grpSpPr>
          <p:sp>
            <p:nvSpPr>
              <p:cNvPr id="84" name="Rectangle 183">
                <a:extLst>
                  <a:ext uri="{FF2B5EF4-FFF2-40B4-BE49-F238E27FC236}">
                    <a16:creationId xmlns:a16="http://schemas.microsoft.com/office/drawing/2014/main" id="{35A3A0E8-5840-8E42-ADE8-7EB044576C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" y="1549"/>
                <a:ext cx="666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85" name="Rectangle 184">
                <a:extLst>
                  <a:ext uri="{FF2B5EF4-FFF2-40B4-BE49-F238E27FC236}">
                    <a16:creationId xmlns:a16="http://schemas.microsoft.com/office/drawing/2014/main" id="{55600375-23A3-CD4E-BBD9-EE07BA4AED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3" y="1531"/>
                <a:ext cx="239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M</a:t>
                </a:r>
              </a:p>
            </p:txBody>
          </p:sp>
        </p:grpSp>
        <p:sp>
          <p:nvSpPr>
            <p:cNvPr id="87" name="Rectangle 181">
              <a:extLst>
                <a:ext uri="{FF2B5EF4-FFF2-40B4-BE49-F238E27FC236}">
                  <a16:creationId xmlns:a16="http://schemas.microsoft.com/office/drawing/2014/main" id="{51F428BA-8794-2B46-B109-1D511F62E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1740" y="3305237"/>
              <a:ext cx="296863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88" name="Rectangle 181">
              <a:extLst>
                <a:ext uri="{FF2B5EF4-FFF2-40B4-BE49-F238E27FC236}">
                  <a16:creationId xmlns:a16="http://schemas.microsoft.com/office/drawing/2014/main" id="{E5D95958-8C54-6242-A3B1-968E6AC629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9436" y="3287899"/>
              <a:ext cx="296863" cy="292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E213470-EFFE-1143-AE70-3E6F1DF5204B}"/>
                </a:ext>
              </a:extLst>
            </p:cNvPr>
            <p:cNvCxnSpPr>
              <a:cxnSpLocks/>
            </p:cNvCxnSpPr>
            <p:nvPr/>
          </p:nvCxnSpPr>
          <p:spPr>
            <a:xfrm>
              <a:off x="6076877" y="3322145"/>
              <a:ext cx="0" cy="2571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FB823437-9FDA-D44D-8E28-4933018C3600}"/>
                </a:ext>
              </a:extLst>
            </p:cNvPr>
            <p:cNvCxnSpPr/>
            <p:nvPr/>
          </p:nvCxnSpPr>
          <p:spPr>
            <a:xfrm>
              <a:off x="5796378" y="3320433"/>
              <a:ext cx="0" cy="2571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5D21437-EB31-B049-BCA8-EA76E03FEDB7}"/>
              </a:ext>
            </a:extLst>
          </p:cNvPr>
          <p:cNvGrpSpPr/>
          <p:nvPr/>
        </p:nvGrpSpPr>
        <p:grpSpPr>
          <a:xfrm>
            <a:off x="7629993" y="1484027"/>
            <a:ext cx="1535906" cy="3792511"/>
            <a:chOff x="7629993" y="1484027"/>
            <a:chExt cx="1535906" cy="3792511"/>
          </a:xfrm>
        </p:grpSpPr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2E3C13E9-FC91-E54D-9DC5-AFD70E3CBBAA}"/>
                </a:ext>
              </a:extLst>
            </p:cNvPr>
            <p:cNvSpPr/>
            <p:nvPr/>
          </p:nvSpPr>
          <p:spPr>
            <a:xfrm flipH="1">
              <a:off x="7629993" y="1484027"/>
              <a:ext cx="1201062" cy="3792511"/>
            </a:xfrm>
            <a:custGeom>
              <a:avLst/>
              <a:gdLst>
                <a:gd name="connsiteX0" fmla="*/ 1822537 w 1822537"/>
                <a:gd name="connsiteY0" fmla="*/ 3263030 h 3263030"/>
                <a:gd name="connsiteX1" fmla="*/ 6263 w 1822537"/>
                <a:gd name="connsiteY1" fmla="*/ 2743200 h 3263030"/>
                <a:gd name="connsiteX2" fmla="*/ 0 w 1822537"/>
                <a:gd name="connsiteY2" fmla="*/ 0 h 3263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22537" h="3263030">
                  <a:moveTo>
                    <a:pt x="1822537" y="3263030"/>
                  </a:moveTo>
                  <a:lnTo>
                    <a:pt x="6263" y="2743200"/>
                  </a:lnTo>
                  <a:cubicBezTo>
                    <a:pt x="4175" y="1828800"/>
                    <a:pt x="2088" y="914400"/>
                    <a:pt x="0" y="0"/>
                  </a:cubicBezTo>
                </a:path>
              </a:pathLst>
            </a:custGeom>
            <a:noFill/>
            <a:ln w="44450">
              <a:solidFill>
                <a:srgbClr val="C00000"/>
              </a:solidFill>
              <a:tailEnd type="triangle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 </a:t>
              </a:r>
            </a:p>
          </p:txBody>
        </p: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92B38A84-24FD-C544-987C-947AA35CE4C5}"/>
                </a:ext>
              </a:extLst>
            </p:cNvPr>
            <p:cNvGrpSpPr/>
            <p:nvPr/>
          </p:nvGrpSpPr>
          <p:grpSpPr>
            <a:xfrm>
              <a:off x="7693325" y="4097936"/>
              <a:ext cx="1470663" cy="389744"/>
              <a:chOff x="6216702" y="5375649"/>
              <a:chExt cx="1470663" cy="389744"/>
            </a:xfrm>
          </p:grpSpPr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4CDD6D97-0BE7-0549-9C77-11B2E0248059}"/>
                  </a:ext>
                </a:extLst>
              </p:cNvPr>
              <p:cNvSpPr/>
              <p:nvPr/>
            </p:nvSpPr>
            <p:spPr>
              <a:xfrm>
                <a:off x="6477000" y="5375649"/>
                <a:ext cx="1210365" cy="38974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22" name="Group 182">
                <a:extLst>
                  <a:ext uri="{FF2B5EF4-FFF2-40B4-BE49-F238E27FC236}">
                    <a16:creationId xmlns:a16="http://schemas.microsoft.com/office/drawing/2014/main" id="{0DBA1D16-ECC0-6340-A5E0-A93C4A81AED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16702" y="5392448"/>
                <a:ext cx="1381126" cy="301625"/>
                <a:chOff x="265" y="1531"/>
                <a:chExt cx="870" cy="190"/>
              </a:xfrm>
            </p:grpSpPr>
            <p:sp>
              <p:nvSpPr>
                <p:cNvPr id="130" name="Rectangle 183">
                  <a:extLst>
                    <a:ext uri="{FF2B5EF4-FFF2-40B4-BE49-F238E27FC236}">
                      <a16:creationId xmlns:a16="http://schemas.microsoft.com/office/drawing/2014/main" id="{973B9FB6-C384-9B48-9B9C-233F0A0DBC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" y="1549"/>
                  <a:ext cx="870" cy="16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1" name="Rectangle 184">
                  <a:extLst>
                    <a:ext uri="{FF2B5EF4-FFF2-40B4-BE49-F238E27FC236}">
                      <a16:creationId xmlns:a16="http://schemas.microsoft.com/office/drawing/2014/main" id="{3F4F223D-5B6B-4E46-9BB6-14710B320C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73" y="1531"/>
                  <a:ext cx="239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Arial" panose="020B0604020202020204" pitchFamily="34" charset="0"/>
                    </a:rPr>
                    <a:t>M</a:t>
                  </a:r>
                </a:p>
              </p:txBody>
            </p:sp>
          </p:grpSp>
          <p:sp>
            <p:nvSpPr>
              <p:cNvPr id="123" name="Rectangle 181">
                <a:extLst>
                  <a:ext uri="{FF2B5EF4-FFF2-40B4-BE49-F238E27FC236}">
                    <a16:creationId xmlns:a16="http://schemas.microsoft.com/office/drawing/2014/main" id="{5258144E-5499-AD49-BC8B-BE256AE9A3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01757" y="5404115"/>
                <a:ext cx="296863" cy="2619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t</a:t>
                </a:r>
              </a:p>
            </p:txBody>
          </p:sp>
          <p:sp>
            <p:nvSpPr>
              <p:cNvPr id="124" name="Rectangle 181">
                <a:extLst>
                  <a:ext uri="{FF2B5EF4-FFF2-40B4-BE49-F238E27FC236}">
                    <a16:creationId xmlns:a16="http://schemas.microsoft.com/office/drawing/2014/main" id="{AA376B89-1E9F-2B4E-BC10-4D886A9404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39453" y="5386777"/>
                <a:ext cx="296863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n</a:t>
                </a:r>
              </a:p>
            </p:txBody>
          </p: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A158D1E0-EC39-B24D-B774-0F90A7D44B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06894" y="5421023"/>
                <a:ext cx="0" cy="257175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48C5D3C3-9FD9-A44F-928B-E71825DFF240}"/>
                  </a:ext>
                </a:extLst>
              </p:cNvPr>
              <p:cNvCxnSpPr/>
              <p:nvPr/>
            </p:nvCxnSpPr>
            <p:spPr>
              <a:xfrm>
                <a:off x="6826395" y="5419311"/>
                <a:ext cx="0" cy="257175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Rectangle 181">
                <a:extLst>
                  <a:ext uri="{FF2B5EF4-FFF2-40B4-BE49-F238E27FC236}">
                    <a16:creationId xmlns:a16="http://schemas.microsoft.com/office/drawing/2014/main" id="{225DB40F-4099-ED4A-9278-26E92634A4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36418" y="5394426"/>
                <a:ext cx="296863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l</a:t>
                </a:r>
              </a:p>
            </p:txBody>
          </p: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D9C2CF80-D780-354F-8B0F-64498B55F617}"/>
                  </a:ext>
                </a:extLst>
              </p:cNvPr>
              <p:cNvCxnSpPr/>
              <p:nvPr/>
            </p:nvCxnSpPr>
            <p:spPr>
              <a:xfrm>
                <a:off x="6505708" y="5419900"/>
                <a:ext cx="0" cy="257175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F9A41558-760A-B044-A2E4-76228C31F8A4}"/>
                </a:ext>
              </a:extLst>
            </p:cNvPr>
            <p:cNvGrpSpPr/>
            <p:nvPr/>
          </p:nvGrpSpPr>
          <p:grpSpPr>
            <a:xfrm>
              <a:off x="8014421" y="3363106"/>
              <a:ext cx="1058375" cy="307296"/>
              <a:chOff x="5509436" y="3287899"/>
              <a:chExt cx="1058375" cy="307296"/>
            </a:xfrm>
          </p:grpSpPr>
          <p:grpSp>
            <p:nvGrpSpPr>
              <p:cNvPr id="140" name="Group 182">
                <a:extLst>
                  <a:ext uri="{FF2B5EF4-FFF2-40B4-BE49-F238E27FC236}">
                    <a16:creationId xmlns:a16="http://schemas.microsoft.com/office/drawing/2014/main" id="{C1155C62-A602-444F-B19F-4DA3FA3F7D8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510535" y="3293570"/>
                <a:ext cx="1057276" cy="301625"/>
                <a:chOff x="469" y="1531"/>
                <a:chExt cx="666" cy="190"/>
              </a:xfrm>
            </p:grpSpPr>
            <p:sp>
              <p:nvSpPr>
                <p:cNvPr id="147" name="Rectangle 183">
                  <a:extLst>
                    <a:ext uri="{FF2B5EF4-FFF2-40B4-BE49-F238E27FC236}">
                      <a16:creationId xmlns:a16="http://schemas.microsoft.com/office/drawing/2014/main" id="{2D53D250-0610-284E-81F1-879A700C00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9" y="1549"/>
                  <a:ext cx="666" cy="16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51" name="Rectangle 184">
                  <a:extLst>
                    <a:ext uri="{FF2B5EF4-FFF2-40B4-BE49-F238E27FC236}">
                      <a16:creationId xmlns:a16="http://schemas.microsoft.com/office/drawing/2014/main" id="{0ACD3527-E9B9-6D4D-8007-099BBDDFF1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73" y="1531"/>
                  <a:ext cx="239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Arial" panose="020B0604020202020204" pitchFamily="34" charset="0"/>
                    </a:rPr>
                    <a:t>M</a:t>
                  </a:r>
                </a:p>
              </p:txBody>
            </p:sp>
          </p:grpSp>
          <p:sp>
            <p:nvSpPr>
              <p:cNvPr id="141" name="Rectangle 181">
                <a:extLst>
                  <a:ext uri="{FF2B5EF4-FFF2-40B4-BE49-F238E27FC236}">
                    <a16:creationId xmlns:a16="http://schemas.microsoft.com/office/drawing/2014/main" id="{38AD7C4D-A21D-0347-A026-DC5DDA65CF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71740" y="3305237"/>
                <a:ext cx="296863" cy="2619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t</a:t>
                </a:r>
              </a:p>
            </p:txBody>
          </p:sp>
          <p:sp>
            <p:nvSpPr>
              <p:cNvPr id="142" name="Rectangle 181">
                <a:extLst>
                  <a:ext uri="{FF2B5EF4-FFF2-40B4-BE49-F238E27FC236}">
                    <a16:creationId xmlns:a16="http://schemas.microsoft.com/office/drawing/2014/main" id="{283EF6F9-EBD6-0643-B547-9A89925CC4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09436" y="3287899"/>
                <a:ext cx="296863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n</a:t>
                </a:r>
              </a:p>
            </p:txBody>
          </p:sp>
          <p:cxnSp>
            <p:nvCxnSpPr>
              <p:cNvPr id="145" name="Straight Connector 144">
                <a:extLst>
                  <a:ext uri="{FF2B5EF4-FFF2-40B4-BE49-F238E27FC236}">
                    <a16:creationId xmlns:a16="http://schemas.microsoft.com/office/drawing/2014/main" id="{FF1A7170-6A51-3D48-AEA7-1F523F75B4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6877" y="3322145"/>
                <a:ext cx="0" cy="257175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>
                <a:extLst>
                  <a:ext uri="{FF2B5EF4-FFF2-40B4-BE49-F238E27FC236}">
                    <a16:creationId xmlns:a16="http://schemas.microsoft.com/office/drawing/2014/main" id="{F7519B9E-323B-804C-8AD0-4C25771A040B}"/>
                  </a:ext>
                </a:extLst>
              </p:cNvPr>
              <p:cNvCxnSpPr/>
              <p:nvPr/>
            </p:nvCxnSpPr>
            <p:spPr>
              <a:xfrm>
                <a:off x="5796378" y="3320433"/>
                <a:ext cx="0" cy="257175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A2AE95C-185C-8444-B654-78F71C71DE49}"/>
                </a:ext>
              </a:extLst>
            </p:cNvPr>
            <p:cNvGrpSpPr/>
            <p:nvPr/>
          </p:nvGrpSpPr>
          <p:grpSpPr>
            <a:xfrm>
              <a:off x="8257849" y="2658970"/>
              <a:ext cx="908050" cy="301625"/>
              <a:chOff x="6877524" y="6049441"/>
              <a:chExt cx="908050" cy="301625"/>
            </a:xfrm>
          </p:grpSpPr>
          <p:grpSp>
            <p:nvGrpSpPr>
              <p:cNvPr id="155" name="Group 179">
                <a:extLst>
                  <a:ext uri="{FF2B5EF4-FFF2-40B4-BE49-F238E27FC236}">
                    <a16:creationId xmlns:a16="http://schemas.microsoft.com/office/drawing/2014/main" id="{F7F3A59D-8E1C-0843-A91C-661B48C280F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77524" y="6051029"/>
                <a:ext cx="296863" cy="292100"/>
                <a:chOff x="1959" y="2058"/>
                <a:chExt cx="187" cy="184"/>
              </a:xfrm>
            </p:grpSpPr>
            <p:sp>
              <p:nvSpPr>
                <p:cNvPr id="159" name="Rectangle 180">
                  <a:extLst>
                    <a:ext uri="{FF2B5EF4-FFF2-40B4-BE49-F238E27FC236}">
                      <a16:creationId xmlns:a16="http://schemas.microsoft.com/office/drawing/2014/main" id="{D8D8CDAC-1743-F44C-8814-3E710C0D8F8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64" y="2075"/>
                  <a:ext cx="177" cy="16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0" name="Rectangle 181">
                  <a:extLst>
                    <a:ext uri="{FF2B5EF4-FFF2-40B4-BE49-F238E27FC236}">
                      <a16:creationId xmlns:a16="http://schemas.microsoft.com/office/drawing/2014/main" id="{2BF6322B-3EB6-C74A-B78F-2C3780E0EF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59" y="2058"/>
                  <a:ext cx="187" cy="1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Arial" panose="020B0604020202020204" pitchFamily="34" charset="0"/>
                    </a:rPr>
                    <a:t>H</a:t>
                  </a:r>
                  <a:r>
                    <a:rPr kumimoji="0" lang="en-US" altLang="en-US" sz="1800" b="0" i="0" u="none" strike="noStrike" kern="1200" cap="none" spc="0" normalizeH="0" baseline="-25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Arial" panose="020B0604020202020204" pitchFamily="34" charset="0"/>
                    </a:rPr>
                    <a:t>t</a:t>
                  </a:r>
                </a:p>
              </p:txBody>
            </p:sp>
          </p:grpSp>
          <p:grpSp>
            <p:nvGrpSpPr>
              <p:cNvPr id="156" name="Group 182">
                <a:extLst>
                  <a:ext uri="{FF2B5EF4-FFF2-40B4-BE49-F238E27FC236}">
                    <a16:creationId xmlns:a16="http://schemas.microsoft.com/office/drawing/2014/main" id="{EEA95EC8-682A-ED49-9AD0-BB0068E93C6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106124" y="6049441"/>
                <a:ext cx="679450" cy="301625"/>
                <a:chOff x="780" y="1553"/>
                <a:chExt cx="428" cy="190"/>
              </a:xfrm>
            </p:grpSpPr>
            <p:sp>
              <p:nvSpPr>
                <p:cNvPr id="157" name="Rectangle 183">
                  <a:extLst>
                    <a:ext uri="{FF2B5EF4-FFF2-40B4-BE49-F238E27FC236}">
                      <a16:creationId xmlns:a16="http://schemas.microsoft.com/office/drawing/2014/main" id="{FFE8EEA0-FBAD-384F-AB6F-D39C89FF6B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17" y="1571"/>
                  <a:ext cx="312" cy="16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58" name="Rectangle 184">
                  <a:extLst>
                    <a:ext uri="{FF2B5EF4-FFF2-40B4-BE49-F238E27FC236}">
                      <a16:creationId xmlns:a16="http://schemas.microsoft.com/office/drawing/2014/main" id="{9C401D53-7DDF-E146-8622-C9BE9D947C2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0" y="1553"/>
                  <a:ext cx="428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Arial" panose="020B0604020202020204" pitchFamily="34" charset="0"/>
                    </a:rPr>
                    <a:t>M</a:t>
                  </a:r>
                </a:p>
              </p:txBody>
            </p:sp>
          </p:grpSp>
        </p:grpSp>
        <p:grpSp>
          <p:nvGrpSpPr>
            <p:cNvPr id="162" name="Group 175">
              <a:extLst>
                <a:ext uri="{FF2B5EF4-FFF2-40B4-BE49-F238E27FC236}">
                  <a16:creationId xmlns:a16="http://schemas.microsoft.com/office/drawing/2014/main" id="{22C4D71A-308A-D147-9E34-D1EFF8D1F1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465451" y="1880020"/>
              <a:ext cx="679450" cy="301625"/>
              <a:chOff x="780" y="1553"/>
              <a:chExt cx="428" cy="190"/>
            </a:xfrm>
          </p:grpSpPr>
          <p:sp>
            <p:nvSpPr>
              <p:cNvPr id="163" name="Rectangle 176">
                <a:extLst>
                  <a:ext uri="{FF2B5EF4-FFF2-40B4-BE49-F238E27FC236}">
                    <a16:creationId xmlns:a16="http://schemas.microsoft.com/office/drawing/2014/main" id="{1BB3E472-5096-EB4B-9536-B45F30797C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7" y="1569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64" name="Rectangle 177">
                <a:extLst>
                  <a:ext uri="{FF2B5EF4-FFF2-40B4-BE49-F238E27FC236}">
                    <a16:creationId xmlns:a16="http://schemas.microsoft.com/office/drawing/2014/main" id="{37DB6D54-3397-3949-A1CA-B2DA461015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M</a:t>
                </a:r>
              </a:p>
            </p:txBody>
          </p:sp>
        </p:grpSp>
      </p:grpSp>
      <p:sp>
        <p:nvSpPr>
          <p:cNvPr id="165" name="Freeform 8">
            <a:extLst>
              <a:ext uri="{FF2B5EF4-FFF2-40B4-BE49-F238E27FC236}">
                <a16:creationId xmlns:a16="http://schemas.microsoft.com/office/drawing/2014/main" id="{2F028C19-F830-D644-B8E0-645A3A1596FF}"/>
              </a:ext>
            </a:extLst>
          </p:cNvPr>
          <p:cNvSpPr>
            <a:spLocks/>
          </p:cNvSpPr>
          <p:nvPr/>
        </p:nvSpPr>
        <p:spPr bwMode="auto">
          <a:xfrm>
            <a:off x="3570599" y="4675377"/>
            <a:ext cx="4136844" cy="601045"/>
          </a:xfrm>
          <a:custGeom>
            <a:avLst/>
            <a:gdLst>
              <a:gd name="T0" fmla="*/ 0 w 4100"/>
              <a:gd name="T1" fmla="*/ 0 h 2072"/>
              <a:gd name="T2" fmla="*/ 4 w 4100"/>
              <a:gd name="T3" fmla="*/ 1736 h 2072"/>
              <a:gd name="T4" fmla="*/ 804 w 4100"/>
              <a:gd name="T5" fmla="*/ 2064 h 2072"/>
              <a:gd name="T6" fmla="*/ 3468 w 4100"/>
              <a:gd name="T7" fmla="*/ 2072 h 2072"/>
              <a:gd name="T8" fmla="*/ 4100 w 4100"/>
              <a:gd name="T9" fmla="*/ 1736 h 2072"/>
              <a:gd name="T10" fmla="*/ 4100 w 4100"/>
              <a:gd name="T11" fmla="*/ 96 h 207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00"/>
              <a:gd name="T19" fmla="*/ 0 h 2072"/>
              <a:gd name="T20" fmla="*/ 4100 w 4100"/>
              <a:gd name="T21" fmla="*/ 2072 h 2072"/>
              <a:gd name="connsiteX0" fmla="*/ 0 w 10000"/>
              <a:gd name="connsiteY0" fmla="*/ 0 h 10000"/>
              <a:gd name="connsiteX1" fmla="*/ 10 w 10000"/>
              <a:gd name="connsiteY1" fmla="*/ 8378 h 10000"/>
              <a:gd name="connsiteX2" fmla="*/ 1961 w 10000"/>
              <a:gd name="connsiteY2" fmla="*/ 9961 h 10000"/>
              <a:gd name="connsiteX3" fmla="*/ 8459 w 10000"/>
              <a:gd name="connsiteY3" fmla="*/ 10000 h 10000"/>
              <a:gd name="connsiteX4" fmla="*/ 10000 w 10000"/>
              <a:gd name="connsiteY4" fmla="*/ 8378 h 10000"/>
              <a:gd name="connsiteX0" fmla="*/ 0 w 8459"/>
              <a:gd name="connsiteY0" fmla="*/ 0 h 10000"/>
              <a:gd name="connsiteX1" fmla="*/ 10 w 8459"/>
              <a:gd name="connsiteY1" fmla="*/ 8378 h 10000"/>
              <a:gd name="connsiteX2" fmla="*/ 1961 w 8459"/>
              <a:gd name="connsiteY2" fmla="*/ 9961 h 10000"/>
              <a:gd name="connsiteX3" fmla="*/ 8459 w 8459"/>
              <a:gd name="connsiteY3" fmla="*/ 10000 h 10000"/>
              <a:gd name="connsiteX0" fmla="*/ 0 w 9988"/>
              <a:gd name="connsiteY0" fmla="*/ 0 h 1622"/>
              <a:gd name="connsiteX1" fmla="*/ 2306 w 9988"/>
              <a:gd name="connsiteY1" fmla="*/ 1583 h 1622"/>
              <a:gd name="connsiteX2" fmla="*/ 9988 w 9988"/>
              <a:gd name="connsiteY2" fmla="*/ 1622 h 1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88" h="1622">
                <a:moveTo>
                  <a:pt x="0" y="0"/>
                </a:moveTo>
                <a:lnTo>
                  <a:pt x="2306" y="1583"/>
                </a:lnTo>
                <a:lnTo>
                  <a:pt x="9988" y="1622"/>
                </a:lnTo>
              </a:path>
            </a:pathLst>
          </a:custGeom>
          <a:noFill/>
          <a:ln w="4445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8972F90-3C74-DB40-87B9-AFD313A6FA79}"/>
              </a:ext>
            </a:extLst>
          </p:cNvPr>
          <p:cNvGrpSpPr/>
          <p:nvPr/>
        </p:nvGrpSpPr>
        <p:grpSpPr>
          <a:xfrm>
            <a:off x="3186222" y="2137612"/>
            <a:ext cx="1079388" cy="1910319"/>
            <a:chOff x="3186222" y="2137612"/>
            <a:chExt cx="1079388" cy="191031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4282034-58EE-6443-97BE-4033A6975AE5}"/>
                </a:ext>
              </a:extLst>
            </p:cNvPr>
            <p:cNvSpPr txBox="1"/>
            <p:nvPr/>
          </p:nvSpPr>
          <p:spPr>
            <a:xfrm>
              <a:off x="3186222" y="2137612"/>
              <a:ext cx="997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message</a:t>
              </a:r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8BE5EF03-00F9-6A41-8F0C-CAAFE7A85EE6}"/>
                </a:ext>
              </a:extLst>
            </p:cNvPr>
            <p:cNvSpPr txBox="1"/>
            <p:nvPr/>
          </p:nvSpPr>
          <p:spPr>
            <a:xfrm>
              <a:off x="3192100" y="2928436"/>
              <a:ext cx="9952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segment</a:t>
              </a:r>
            </a:p>
          </p:txBody>
        </p:sp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DD9ACBFF-6D46-1C46-8036-50329CCCA60E}"/>
                </a:ext>
              </a:extLst>
            </p:cNvPr>
            <p:cNvSpPr txBox="1"/>
            <p:nvPr/>
          </p:nvSpPr>
          <p:spPr>
            <a:xfrm>
              <a:off x="3186532" y="3678599"/>
              <a:ext cx="10790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datagram</a:t>
              </a:r>
            </a:p>
          </p:txBody>
        </p:sp>
      </p:grpSp>
      <p:sp>
        <p:nvSpPr>
          <p:cNvPr id="201" name="TextBox 200">
            <a:extLst>
              <a:ext uri="{FF2B5EF4-FFF2-40B4-BE49-F238E27FC236}">
                <a16:creationId xmlns:a16="http://schemas.microsoft.com/office/drawing/2014/main" id="{1BE94808-747E-4346-8BA9-1245F5340481}"/>
              </a:ext>
            </a:extLst>
          </p:cNvPr>
          <p:cNvSpPr txBox="1"/>
          <p:nvPr/>
        </p:nvSpPr>
        <p:spPr>
          <a:xfrm>
            <a:off x="3188967" y="4455188"/>
            <a:ext cx="740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frame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0ABA56E-C19B-1E49-8691-B116C4BC92D9}"/>
              </a:ext>
            </a:extLst>
          </p:cNvPr>
          <p:cNvGrpSpPr/>
          <p:nvPr/>
        </p:nvGrpSpPr>
        <p:grpSpPr>
          <a:xfrm>
            <a:off x="5144294" y="4194650"/>
            <a:ext cx="1347789" cy="307296"/>
            <a:chOff x="5144294" y="4194650"/>
            <a:chExt cx="1347789" cy="307296"/>
          </a:xfrm>
        </p:grpSpPr>
        <p:grpSp>
          <p:nvGrpSpPr>
            <p:cNvPr id="210" name="Group 182">
              <a:extLst>
                <a:ext uri="{FF2B5EF4-FFF2-40B4-BE49-F238E27FC236}">
                  <a16:creationId xmlns:a16="http://schemas.microsoft.com/office/drawing/2014/main" id="{1C0D8E0C-30C7-D644-B53F-545AC3B41D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44294" y="4200321"/>
              <a:ext cx="1347789" cy="301625"/>
              <a:chOff x="286" y="1531"/>
              <a:chExt cx="849" cy="190"/>
            </a:xfrm>
          </p:grpSpPr>
          <p:sp>
            <p:nvSpPr>
              <p:cNvPr id="226" name="Rectangle 183">
                <a:extLst>
                  <a:ext uri="{FF2B5EF4-FFF2-40B4-BE49-F238E27FC236}">
                    <a16:creationId xmlns:a16="http://schemas.microsoft.com/office/drawing/2014/main" id="{6DE19E5C-020A-764D-8F6B-6BB09EA733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" y="1549"/>
                <a:ext cx="849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27" name="Rectangle 184">
                <a:extLst>
                  <a:ext uri="{FF2B5EF4-FFF2-40B4-BE49-F238E27FC236}">
                    <a16:creationId xmlns:a16="http://schemas.microsoft.com/office/drawing/2014/main" id="{3DF40025-F95F-CB4C-938D-A1646D4921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3" y="1531"/>
                <a:ext cx="239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M</a:t>
                </a:r>
              </a:p>
            </p:txBody>
          </p:sp>
        </p:grpSp>
        <p:sp>
          <p:nvSpPr>
            <p:cNvPr id="211" name="Rectangle 181">
              <a:extLst>
                <a:ext uri="{FF2B5EF4-FFF2-40B4-BE49-F238E27FC236}">
                  <a16:creationId xmlns:a16="http://schemas.microsoft.com/office/drawing/2014/main" id="{C5D484DA-CF52-D04F-9108-C2A5AAA25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6012" y="4211988"/>
              <a:ext cx="296863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221" name="Rectangle 181">
              <a:extLst>
                <a:ext uri="{FF2B5EF4-FFF2-40B4-BE49-F238E27FC236}">
                  <a16:creationId xmlns:a16="http://schemas.microsoft.com/office/drawing/2014/main" id="{9A7A7B02-76C2-C24E-946A-4CBDBFE07A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708" y="4194650"/>
              <a:ext cx="296863" cy="292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n</a:t>
              </a:r>
            </a:p>
          </p:txBody>
        </p:sp>
        <p:cxnSp>
          <p:nvCxnSpPr>
            <p:cNvPr id="222" name="Straight Connector 221">
              <a:extLst>
                <a:ext uri="{FF2B5EF4-FFF2-40B4-BE49-F238E27FC236}">
                  <a16:creationId xmlns:a16="http://schemas.microsoft.com/office/drawing/2014/main" id="{104E923B-AAA4-BF49-886D-0890ABD390AE}"/>
                </a:ext>
              </a:extLst>
            </p:cNvPr>
            <p:cNvCxnSpPr>
              <a:cxnSpLocks/>
            </p:cNvCxnSpPr>
            <p:nvPr/>
          </p:nvCxnSpPr>
          <p:spPr>
            <a:xfrm>
              <a:off x="6001149" y="4228896"/>
              <a:ext cx="0" cy="2571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4096CE24-617A-E048-B706-AA2C9CEA0B54}"/>
                </a:ext>
              </a:extLst>
            </p:cNvPr>
            <p:cNvCxnSpPr/>
            <p:nvPr/>
          </p:nvCxnSpPr>
          <p:spPr>
            <a:xfrm>
              <a:off x="5720650" y="4227184"/>
              <a:ext cx="0" cy="2571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4" name="Rectangle 181">
              <a:extLst>
                <a:ext uri="{FF2B5EF4-FFF2-40B4-BE49-F238E27FC236}">
                  <a16:creationId xmlns:a16="http://schemas.microsoft.com/office/drawing/2014/main" id="{00739E25-7377-104B-A6E7-E26BE236CB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9178" y="4198403"/>
              <a:ext cx="296863" cy="292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l</a:t>
              </a:r>
            </a:p>
          </p:txBody>
        </p: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FB902E57-4D34-7F49-80B6-6C4A1D5EB080}"/>
                </a:ext>
              </a:extLst>
            </p:cNvPr>
            <p:cNvCxnSpPr/>
            <p:nvPr/>
          </p:nvCxnSpPr>
          <p:spPr>
            <a:xfrm>
              <a:off x="5418102" y="4226433"/>
              <a:ext cx="0" cy="2571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7" name="Slide Number Placeholder 5">
            <a:extLst>
              <a:ext uri="{FF2B5EF4-FFF2-40B4-BE49-F238E27FC236}">
                <a16:creationId xmlns:a16="http://schemas.microsoft.com/office/drawing/2014/main" id="{60581BF3-DA2A-CA4C-99A4-DD38B81483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 dirty="0"/>
              <a:t>Introduction: 1-</a:t>
            </a:r>
            <a:fld id="{C4204591-24BD-A542-B9D5-F8D8A88D2FE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627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1.48148E-6 L -0.17917 0.0101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58" y="50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1.85185E-6 L -0.20157 0.0340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78" y="169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4.81481E-6 L -0.22096 0.0495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55" y="247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2.22222E-6 L -0.16224 -0.0062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12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  <p:bldP spid="165" grpId="0" animBg="1"/>
      <p:bldP spid="201" grpId="0"/>
      <p:bldP spid="20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Freeform 99">
            <a:extLst>
              <a:ext uri="{FF2B5EF4-FFF2-40B4-BE49-F238E27FC236}">
                <a16:creationId xmlns:a16="http://schemas.microsoft.com/office/drawing/2014/main" id="{3E758716-A071-4141-B9BA-7927A5BFBD94}"/>
              </a:ext>
            </a:extLst>
          </p:cNvPr>
          <p:cNvSpPr>
            <a:spLocks/>
          </p:cNvSpPr>
          <p:nvPr/>
        </p:nvSpPr>
        <p:spPr bwMode="auto">
          <a:xfrm>
            <a:off x="8197855" y="4478480"/>
            <a:ext cx="454072" cy="992421"/>
          </a:xfrm>
          <a:custGeom>
            <a:avLst/>
            <a:gdLst>
              <a:gd name="T0" fmla="*/ 2147483646 w 413"/>
              <a:gd name="T1" fmla="*/ 2147483646 h 715"/>
              <a:gd name="T2" fmla="*/ 2147483646 w 413"/>
              <a:gd name="T3" fmla="*/ 0 h 715"/>
              <a:gd name="T4" fmla="*/ 0 w 413"/>
              <a:gd name="T5" fmla="*/ 2147483646 h 715"/>
              <a:gd name="T6" fmla="*/ 2147483646 w 413"/>
              <a:gd name="T7" fmla="*/ 2147483646 h 715"/>
              <a:gd name="T8" fmla="*/ 2147483646 w 413"/>
              <a:gd name="T9" fmla="*/ 2147483646 h 7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"/>
              <a:gd name="T16" fmla="*/ 0 h 715"/>
              <a:gd name="T17" fmla="*/ 413 w 413"/>
              <a:gd name="T18" fmla="*/ 715 h 715"/>
              <a:gd name="connsiteX0" fmla="*/ 10000 w 10000"/>
              <a:gd name="connsiteY0" fmla="*/ 7972 h 8825"/>
              <a:gd name="connsiteX1" fmla="*/ 218 w 10000"/>
              <a:gd name="connsiteY1" fmla="*/ 0 h 8825"/>
              <a:gd name="connsiteX2" fmla="*/ 0 w 10000"/>
              <a:gd name="connsiteY2" fmla="*/ 8448 h 8825"/>
              <a:gd name="connsiteX3" fmla="*/ 7224 w 10000"/>
              <a:gd name="connsiteY3" fmla="*/ 8825 h 8825"/>
              <a:gd name="connsiteX4" fmla="*/ 10000 w 10000"/>
              <a:gd name="connsiteY4" fmla="*/ 7972 h 8825"/>
              <a:gd name="connsiteX0" fmla="*/ 6901 w 7224"/>
              <a:gd name="connsiteY0" fmla="*/ 7744 h 10000"/>
              <a:gd name="connsiteX1" fmla="*/ 218 w 7224"/>
              <a:gd name="connsiteY1" fmla="*/ 0 h 10000"/>
              <a:gd name="connsiteX2" fmla="*/ 0 w 7224"/>
              <a:gd name="connsiteY2" fmla="*/ 9573 h 10000"/>
              <a:gd name="connsiteX3" fmla="*/ 7224 w 7224"/>
              <a:gd name="connsiteY3" fmla="*/ 10000 h 10000"/>
              <a:gd name="connsiteX4" fmla="*/ 6901 w 7224"/>
              <a:gd name="connsiteY4" fmla="*/ 7744 h 10000"/>
              <a:gd name="connsiteX0" fmla="*/ 9553 w 9587"/>
              <a:gd name="connsiteY0" fmla="*/ 7744 h 9750"/>
              <a:gd name="connsiteX1" fmla="*/ 302 w 9587"/>
              <a:gd name="connsiteY1" fmla="*/ 0 h 9750"/>
              <a:gd name="connsiteX2" fmla="*/ 0 w 9587"/>
              <a:gd name="connsiteY2" fmla="*/ 9573 h 9750"/>
              <a:gd name="connsiteX3" fmla="*/ 9464 w 9587"/>
              <a:gd name="connsiteY3" fmla="*/ 9750 h 9750"/>
              <a:gd name="connsiteX4" fmla="*/ 9553 w 9587"/>
              <a:gd name="connsiteY4" fmla="*/ 7744 h 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7" h="9750">
                <a:moveTo>
                  <a:pt x="9553" y="7744"/>
                </a:moveTo>
                <a:lnTo>
                  <a:pt x="302" y="0"/>
                </a:lnTo>
                <a:cubicBezTo>
                  <a:pt x="201" y="3191"/>
                  <a:pt x="101" y="6382"/>
                  <a:pt x="0" y="9573"/>
                </a:cubicBezTo>
                <a:lnTo>
                  <a:pt x="9464" y="9750"/>
                </a:lnTo>
                <a:cubicBezTo>
                  <a:pt x="9314" y="8998"/>
                  <a:pt x="9702" y="8496"/>
                  <a:pt x="9553" y="7744"/>
                </a:cubicBezTo>
                <a:close/>
              </a:path>
            </a:pathLst>
          </a:custGeom>
          <a:gradFill rotWithShape="1">
            <a:gsLst>
              <a:gs pos="0">
                <a:srgbClr val="3C6CD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97" name="Group 296">
            <a:extLst>
              <a:ext uri="{FF2B5EF4-FFF2-40B4-BE49-F238E27FC236}">
                <a16:creationId xmlns:a16="http://schemas.microsoft.com/office/drawing/2014/main" id="{DBEB0F95-AE9C-DA4D-9F9E-9C6AE4A652EE}"/>
              </a:ext>
            </a:extLst>
          </p:cNvPr>
          <p:cNvGrpSpPr/>
          <p:nvPr/>
        </p:nvGrpSpPr>
        <p:grpSpPr>
          <a:xfrm>
            <a:off x="8637066" y="5115960"/>
            <a:ext cx="958850" cy="476251"/>
            <a:chOff x="7493876" y="2774731"/>
            <a:chExt cx="1481958" cy="894622"/>
          </a:xfrm>
        </p:grpSpPr>
        <p:sp>
          <p:nvSpPr>
            <p:cNvPr id="298" name="Freeform 297">
              <a:extLst>
                <a:ext uri="{FF2B5EF4-FFF2-40B4-BE49-F238E27FC236}">
                  <a16:creationId xmlns:a16="http://schemas.microsoft.com/office/drawing/2014/main" id="{6025F28A-8766-8949-96E6-DD0BD882AB2C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299" name="Oval 298">
              <a:extLst>
                <a:ext uri="{FF2B5EF4-FFF2-40B4-BE49-F238E27FC236}">
                  <a16:creationId xmlns:a16="http://schemas.microsoft.com/office/drawing/2014/main" id="{DFA4B720-1D85-4E4A-A3DF-4E2D8BCABCAB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300" name="Group 299">
              <a:extLst>
                <a:ext uri="{FF2B5EF4-FFF2-40B4-BE49-F238E27FC236}">
                  <a16:creationId xmlns:a16="http://schemas.microsoft.com/office/drawing/2014/main" id="{DAD2409F-AAE1-4A47-A41C-4F8FC3073E02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301" name="Freeform 300">
                <a:extLst>
                  <a:ext uri="{FF2B5EF4-FFF2-40B4-BE49-F238E27FC236}">
                    <a16:creationId xmlns:a16="http://schemas.microsoft.com/office/drawing/2014/main" id="{C10106D6-70AD-294D-966C-B6530FB2C388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02" name="Freeform 301">
                <a:extLst>
                  <a:ext uri="{FF2B5EF4-FFF2-40B4-BE49-F238E27FC236}">
                    <a16:creationId xmlns:a16="http://schemas.microsoft.com/office/drawing/2014/main" id="{03C28B18-54E7-EB4E-A70A-2F3A019FD155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03" name="Freeform 302">
                <a:extLst>
                  <a:ext uri="{FF2B5EF4-FFF2-40B4-BE49-F238E27FC236}">
                    <a16:creationId xmlns:a16="http://schemas.microsoft.com/office/drawing/2014/main" id="{5090762B-1155-2347-B6D2-D77A21D74478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04" name="Freeform 303">
                <a:extLst>
                  <a:ext uri="{FF2B5EF4-FFF2-40B4-BE49-F238E27FC236}">
                    <a16:creationId xmlns:a16="http://schemas.microsoft.com/office/drawing/2014/main" id="{F0881117-1317-CD49-B4BD-8B8A1E6EB27A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2" name="Rectangle 90">
            <a:extLst>
              <a:ext uri="{FF2B5EF4-FFF2-40B4-BE49-F238E27FC236}">
                <a16:creationId xmlns:a16="http://schemas.microsoft.com/office/drawing/2014/main" id="{990C22D1-7679-CB44-8984-10C1D99DC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6745" y="4489446"/>
            <a:ext cx="1273175" cy="9461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127000" dist="38100" dir="18900000" sx="103000" sy="103000" algn="b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34" name="Text Box 92">
            <a:extLst>
              <a:ext uri="{FF2B5EF4-FFF2-40B4-BE49-F238E27FC236}">
                <a16:creationId xmlns:a16="http://schemas.microsoft.com/office/drawing/2014/main" id="{1CB4056D-0AB4-094A-9E8C-7C63E13B1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82" y="4456108"/>
            <a:ext cx="1317625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network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link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physical</a:t>
            </a:r>
          </a:p>
        </p:txBody>
      </p:sp>
      <p:sp>
        <p:nvSpPr>
          <p:cNvPr id="144" name="Rectangle 24">
            <a:extLst>
              <a:ext uri="{FF2B5EF4-FFF2-40B4-BE49-F238E27FC236}">
                <a16:creationId xmlns:a16="http://schemas.microsoft.com/office/drawing/2014/main" id="{99237050-2EC8-FD44-B771-4FF0EAEAB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6137" y="4865756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18900000" sx="101000" sy="101000" algn="b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45" name="Text Box 26">
            <a:extLst>
              <a:ext uri="{FF2B5EF4-FFF2-40B4-BE49-F238E27FC236}">
                <a16:creationId xmlns:a16="http://schemas.microsoft.com/office/drawing/2014/main" id="{BA4F849D-1AD2-9F4B-A8A6-5D9737C832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2765" y="4821907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application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transport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network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link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physical</a:t>
            </a:r>
          </a:p>
        </p:txBody>
      </p:sp>
      <p:sp>
        <p:nvSpPr>
          <p:cNvPr id="146" name="Line 25">
            <a:extLst>
              <a:ext uri="{FF2B5EF4-FFF2-40B4-BE49-F238E27FC236}">
                <a16:creationId xmlns:a16="http://schemas.microsoft.com/office/drawing/2014/main" id="{A3F12762-BE2E-E244-ADD0-3F754C8AA53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6136" y="5183257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7" name="Line 27">
            <a:extLst>
              <a:ext uri="{FF2B5EF4-FFF2-40B4-BE49-F238E27FC236}">
                <a16:creationId xmlns:a16="http://schemas.microsoft.com/office/drawing/2014/main" id="{D9CB41BB-F2D8-B74D-BA63-C9D69DF8D2F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4074" y="5503932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8" name="Line 28">
            <a:extLst>
              <a:ext uri="{FF2B5EF4-FFF2-40B4-BE49-F238E27FC236}">
                <a16:creationId xmlns:a16="http://schemas.microsoft.com/office/drawing/2014/main" id="{383571D9-51C3-9042-A891-980960CA3F4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8836" y="5784919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9" name="Line 29">
            <a:extLst>
              <a:ext uri="{FF2B5EF4-FFF2-40B4-BE49-F238E27FC236}">
                <a16:creationId xmlns:a16="http://schemas.microsoft.com/office/drawing/2014/main" id="{C49F8A27-7F5E-A74A-87FC-4C156780CED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8836" y="6061144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9" name="Rectangle 24">
            <a:extLst>
              <a:ext uri="{FF2B5EF4-FFF2-40B4-BE49-F238E27FC236}">
                <a16:creationId xmlns:a16="http://schemas.microsoft.com/office/drawing/2014/main" id="{7EA1E797-77D1-3E4E-BE7E-ACEB5C9FC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6357" y="985833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18900000" sx="101000" sy="101000" algn="b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81" name="Text Box 26">
            <a:extLst>
              <a:ext uri="{FF2B5EF4-FFF2-40B4-BE49-F238E27FC236}">
                <a16:creationId xmlns:a16="http://schemas.microsoft.com/office/drawing/2014/main" id="{955E0381-1B0E-544A-A7DD-37ADCBB63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985" y="941984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application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transport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network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link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physical</a:t>
            </a:r>
          </a:p>
        </p:txBody>
      </p:sp>
      <p:sp>
        <p:nvSpPr>
          <p:cNvPr id="159" name="Freeform 3">
            <a:extLst>
              <a:ext uri="{FF2B5EF4-FFF2-40B4-BE49-F238E27FC236}">
                <a16:creationId xmlns:a16="http://schemas.microsoft.com/office/drawing/2014/main" id="{FF79401E-326D-8443-A822-64EFF7D91F62}"/>
              </a:ext>
            </a:extLst>
          </p:cNvPr>
          <p:cNvSpPr>
            <a:spLocks/>
          </p:cNvSpPr>
          <p:nvPr/>
        </p:nvSpPr>
        <p:spPr bwMode="auto">
          <a:xfrm>
            <a:off x="8317497" y="2564096"/>
            <a:ext cx="638175" cy="781777"/>
          </a:xfrm>
          <a:custGeom>
            <a:avLst/>
            <a:gdLst>
              <a:gd name="T0" fmla="*/ 2147483646 w 402"/>
              <a:gd name="T1" fmla="*/ 2147483646 h 537"/>
              <a:gd name="T2" fmla="*/ 2147483646 w 402"/>
              <a:gd name="T3" fmla="*/ 0 h 537"/>
              <a:gd name="T4" fmla="*/ 0 w 402"/>
              <a:gd name="T5" fmla="*/ 2147483646 h 537"/>
              <a:gd name="T6" fmla="*/ 2147483646 w 402"/>
              <a:gd name="T7" fmla="*/ 2147483646 h 537"/>
              <a:gd name="T8" fmla="*/ 2147483646 w 402"/>
              <a:gd name="T9" fmla="*/ 2147483646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2"/>
              <a:gd name="T16" fmla="*/ 0 h 537"/>
              <a:gd name="T17" fmla="*/ 402 w 402"/>
              <a:gd name="T18" fmla="*/ 537 h 5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2" h="537">
                <a:moveTo>
                  <a:pt x="402" y="363"/>
                </a:moveTo>
                <a:lnTo>
                  <a:pt x="28" y="0"/>
                </a:lnTo>
                <a:lnTo>
                  <a:pt x="0" y="470"/>
                </a:lnTo>
                <a:lnTo>
                  <a:pt x="242" y="537"/>
                </a:lnTo>
                <a:lnTo>
                  <a:pt x="402" y="363"/>
                </a:lnTo>
                <a:close/>
              </a:path>
            </a:pathLst>
          </a:custGeom>
          <a:gradFill rotWithShape="1">
            <a:gsLst>
              <a:gs pos="0">
                <a:srgbClr val="3C6CD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05" name="Group 304">
            <a:extLst>
              <a:ext uri="{FF2B5EF4-FFF2-40B4-BE49-F238E27FC236}">
                <a16:creationId xmlns:a16="http://schemas.microsoft.com/office/drawing/2014/main" id="{A4E47CB1-938F-064D-AFFA-550D0F125117}"/>
              </a:ext>
            </a:extLst>
          </p:cNvPr>
          <p:cNvGrpSpPr/>
          <p:nvPr/>
        </p:nvGrpSpPr>
        <p:grpSpPr>
          <a:xfrm>
            <a:off x="8737109" y="2942202"/>
            <a:ext cx="959348" cy="478062"/>
            <a:chOff x="3668110" y="2448910"/>
            <a:chExt cx="3794234" cy="2165130"/>
          </a:xfrm>
        </p:grpSpPr>
        <p:sp>
          <p:nvSpPr>
            <p:cNvPr id="306" name="Rectangle 305">
              <a:extLst>
                <a:ext uri="{FF2B5EF4-FFF2-40B4-BE49-F238E27FC236}">
                  <a16:creationId xmlns:a16="http://schemas.microsoft.com/office/drawing/2014/main" id="{4113AFA1-3E53-2B44-844D-33D4D414E8FC}"/>
                </a:ext>
              </a:extLst>
            </p:cNvPr>
            <p:cNvSpPr/>
            <p:nvPr/>
          </p:nvSpPr>
          <p:spPr>
            <a:xfrm>
              <a:off x="3668110" y="3741409"/>
              <a:ext cx="3780587" cy="872631"/>
            </a:xfrm>
            <a:prstGeom prst="rect">
              <a:avLst/>
            </a:pr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7" name="Freeform 306">
              <a:extLst>
                <a:ext uri="{FF2B5EF4-FFF2-40B4-BE49-F238E27FC236}">
                  <a16:creationId xmlns:a16="http://schemas.microsoft.com/office/drawing/2014/main" id="{6AACD184-A341-A64D-AF0A-E8273A8D120E}"/>
                </a:ext>
              </a:extLst>
            </p:cNvPr>
            <p:cNvSpPr/>
            <p:nvPr/>
          </p:nvSpPr>
          <p:spPr>
            <a:xfrm>
              <a:off x="3678620" y="2448910"/>
              <a:ext cx="3783724" cy="1324303"/>
            </a:xfrm>
            <a:custGeom>
              <a:avLst/>
              <a:gdLst>
                <a:gd name="connsiteX0" fmla="*/ 0 w 3783724"/>
                <a:gd name="connsiteY0" fmla="*/ 1313793 h 1324303"/>
                <a:gd name="connsiteX1" fmla="*/ 0 w 3783724"/>
                <a:gd name="connsiteY1" fmla="*/ 1313793 h 1324303"/>
                <a:gd name="connsiteX2" fmla="*/ 252248 w 3783724"/>
                <a:gd name="connsiteY2" fmla="*/ 0 h 1324303"/>
                <a:gd name="connsiteX3" fmla="*/ 3415862 w 3783724"/>
                <a:gd name="connsiteY3" fmla="*/ 21020 h 1324303"/>
                <a:gd name="connsiteX4" fmla="*/ 3783724 w 3783724"/>
                <a:gd name="connsiteY4" fmla="*/ 1324303 h 1324303"/>
                <a:gd name="connsiteX5" fmla="*/ 0 w 3783724"/>
                <a:gd name="connsiteY5" fmla="*/ 1313793 h 1324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783724" h="1324303">
                  <a:moveTo>
                    <a:pt x="0" y="1313793"/>
                  </a:moveTo>
                  <a:lnTo>
                    <a:pt x="0" y="1313793"/>
                  </a:lnTo>
                  <a:lnTo>
                    <a:pt x="252248" y="0"/>
                  </a:lnTo>
                  <a:lnTo>
                    <a:pt x="3415862" y="21020"/>
                  </a:lnTo>
                  <a:lnTo>
                    <a:pt x="3783724" y="1324303"/>
                  </a:lnTo>
                  <a:lnTo>
                    <a:pt x="0" y="1313793"/>
                  </a:lnTo>
                  <a:close/>
                </a:path>
              </a:pathLst>
            </a:cu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308" name="Group 307">
              <a:extLst>
                <a:ext uri="{FF2B5EF4-FFF2-40B4-BE49-F238E27FC236}">
                  <a16:creationId xmlns:a16="http://schemas.microsoft.com/office/drawing/2014/main" id="{397EA54E-AF9C-5E43-ABD4-420C1068CBF3}"/>
                </a:ext>
              </a:extLst>
            </p:cNvPr>
            <p:cNvGrpSpPr/>
            <p:nvPr/>
          </p:nvGrpSpPr>
          <p:grpSpPr>
            <a:xfrm>
              <a:off x="3941378" y="2603243"/>
              <a:ext cx="3202061" cy="1066110"/>
              <a:chOff x="7939341" y="3037317"/>
              <a:chExt cx="897649" cy="353919"/>
            </a:xfrm>
          </p:grpSpPr>
          <p:sp>
            <p:nvSpPr>
              <p:cNvPr id="309" name="Freeform 308">
                <a:extLst>
                  <a:ext uri="{FF2B5EF4-FFF2-40B4-BE49-F238E27FC236}">
                    <a16:creationId xmlns:a16="http://schemas.microsoft.com/office/drawing/2014/main" id="{AAA61B04-18ED-CB4C-AA56-9EE1A97FE5CD}"/>
                  </a:ext>
                </a:extLst>
              </p:cNvPr>
              <p:cNvSpPr/>
              <p:nvPr/>
            </p:nvSpPr>
            <p:spPr>
              <a:xfrm>
                <a:off x="7964170" y="30373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10" name="Freeform 309">
                <a:extLst>
                  <a:ext uri="{FF2B5EF4-FFF2-40B4-BE49-F238E27FC236}">
                    <a16:creationId xmlns:a16="http://schemas.microsoft.com/office/drawing/2014/main" id="{F58AB38C-C52F-C046-8B42-AB402232C8F1}"/>
                  </a:ext>
                </a:extLst>
              </p:cNvPr>
              <p:cNvSpPr/>
              <p:nvPr/>
            </p:nvSpPr>
            <p:spPr>
              <a:xfrm>
                <a:off x="8519948" y="32067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11" name="Freeform 310">
                <a:extLst>
                  <a:ext uri="{FF2B5EF4-FFF2-40B4-BE49-F238E27FC236}">
                    <a16:creationId xmlns:a16="http://schemas.microsoft.com/office/drawing/2014/main" id="{40B533FA-5B0B-F640-8203-4E6686DF6167}"/>
                  </a:ext>
                </a:extLst>
              </p:cNvPr>
              <p:cNvSpPr/>
              <p:nvPr/>
            </p:nvSpPr>
            <p:spPr>
              <a:xfrm>
                <a:off x="7939341" y="32067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12" name="Freeform 311">
                <a:extLst>
                  <a:ext uri="{FF2B5EF4-FFF2-40B4-BE49-F238E27FC236}">
                    <a16:creationId xmlns:a16="http://schemas.microsoft.com/office/drawing/2014/main" id="{113B733F-5182-5C46-833B-B970C649E760}"/>
                  </a:ext>
                </a:extLst>
              </p:cNvPr>
              <p:cNvSpPr/>
              <p:nvPr/>
            </p:nvSpPr>
            <p:spPr>
              <a:xfrm>
                <a:off x="8047413" y="31234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8813" y="264748"/>
            <a:ext cx="4683534" cy="1680850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</a:rPr>
              <a:t>Encapsulation: an end-end view</a:t>
            </a:r>
            <a:endParaRPr lang="en-US" sz="4400" dirty="0"/>
          </a:p>
        </p:txBody>
      </p:sp>
      <p:sp>
        <p:nvSpPr>
          <p:cNvPr id="175" name="Freeform 2">
            <a:extLst>
              <a:ext uri="{FF2B5EF4-FFF2-40B4-BE49-F238E27FC236}">
                <a16:creationId xmlns:a16="http://schemas.microsoft.com/office/drawing/2014/main" id="{230063FB-CBF2-814F-9B6D-159C714DB102}"/>
              </a:ext>
            </a:extLst>
          </p:cNvPr>
          <p:cNvSpPr>
            <a:spLocks/>
          </p:cNvSpPr>
          <p:nvPr/>
        </p:nvSpPr>
        <p:spPr bwMode="auto">
          <a:xfrm>
            <a:off x="5037145" y="1701796"/>
            <a:ext cx="4048125" cy="3833813"/>
          </a:xfrm>
          <a:custGeom>
            <a:avLst/>
            <a:gdLst>
              <a:gd name="T0" fmla="*/ 2147483646 w 2550"/>
              <a:gd name="T1" fmla="*/ 0 h 2415"/>
              <a:gd name="T2" fmla="*/ 2147483646 w 2550"/>
              <a:gd name="T3" fmla="*/ 0 h 2415"/>
              <a:gd name="T4" fmla="*/ 2147483646 w 2550"/>
              <a:gd name="T5" fmla="*/ 2147483646 h 2415"/>
              <a:gd name="T6" fmla="*/ 0 w 2550"/>
              <a:gd name="T7" fmla="*/ 2147483646 h 2415"/>
              <a:gd name="T8" fmla="*/ 0 60000 65536"/>
              <a:gd name="T9" fmla="*/ 0 60000 65536"/>
              <a:gd name="T10" fmla="*/ 0 60000 65536"/>
              <a:gd name="T11" fmla="*/ 0 60000 65536"/>
              <a:gd name="T12" fmla="*/ 0 w 2550"/>
              <a:gd name="T13" fmla="*/ 0 h 2415"/>
              <a:gd name="T14" fmla="*/ 2550 w 2550"/>
              <a:gd name="T15" fmla="*/ 2415 h 24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50" h="2415">
                <a:moveTo>
                  <a:pt x="592" y="0"/>
                </a:moveTo>
                <a:lnTo>
                  <a:pt x="2544" y="0"/>
                </a:lnTo>
                <a:lnTo>
                  <a:pt x="2550" y="2415"/>
                </a:lnTo>
                <a:lnTo>
                  <a:pt x="0" y="2415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6" name="Text Box 8">
            <a:extLst>
              <a:ext uri="{FF2B5EF4-FFF2-40B4-BE49-F238E27FC236}">
                <a16:creationId xmlns:a16="http://schemas.microsoft.com/office/drawing/2014/main" id="{D0A7F162-BF56-0D42-AC1A-1EA608D15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5420" y="477833"/>
            <a:ext cx="1100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source</a:t>
            </a:r>
          </a:p>
        </p:txBody>
      </p:sp>
      <p:sp>
        <p:nvSpPr>
          <p:cNvPr id="177" name="Freeform 10">
            <a:extLst>
              <a:ext uri="{FF2B5EF4-FFF2-40B4-BE49-F238E27FC236}">
                <a16:creationId xmlns:a16="http://schemas.microsoft.com/office/drawing/2014/main" id="{375C2B54-0F8A-624C-B0EA-326ECF0BEBFA}"/>
              </a:ext>
            </a:extLst>
          </p:cNvPr>
          <p:cNvSpPr>
            <a:spLocks/>
          </p:cNvSpPr>
          <p:nvPr/>
        </p:nvSpPr>
        <p:spPr bwMode="auto">
          <a:xfrm>
            <a:off x="5087944" y="959945"/>
            <a:ext cx="360362" cy="1596219"/>
          </a:xfrm>
          <a:custGeom>
            <a:avLst/>
            <a:gdLst>
              <a:gd name="T0" fmla="*/ 2147483646 w 267"/>
              <a:gd name="T1" fmla="*/ 2147483646 h 1186"/>
              <a:gd name="T2" fmla="*/ 0 w 267"/>
              <a:gd name="T3" fmla="*/ 0 h 1186"/>
              <a:gd name="T4" fmla="*/ 0 w 267"/>
              <a:gd name="T5" fmla="*/ 2147483646 h 1186"/>
              <a:gd name="T6" fmla="*/ 2147483646 w 267"/>
              <a:gd name="T7" fmla="*/ 2147483646 h 1186"/>
              <a:gd name="T8" fmla="*/ 2147483646 w 267"/>
              <a:gd name="T9" fmla="*/ 2147483646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rgbClr val="3C6CD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0" name="Line 25">
            <a:extLst>
              <a:ext uri="{FF2B5EF4-FFF2-40B4-BE49-F238E27FC236}">
                <a16:creationId xmlns:a16="http://schemas.microsoft.com/office/drawing/2014/main" id="{06DACFB6-A512-6346-ADF0-044A1E0D8B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6356" y="1303334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2" name="Line 27">
            <a:extLst>
              <a:ext uri="{FF2B5EF4-FFF2-40B4-BE49-F238E27FC236}">
                <a16:creationId xmlns:a16="http://schemas.microsoft.com/office/drawing/2014/main" id="{7F5AA9D2-E3F5-C947-8DEE-283B00AD05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4294" y="1624009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3" name="Line 28">
            <a:extLst>
              <a:ext uri="{FF2B5EF4-FFF2-40B4-BE49-F238E27FC236}">
                <a16:creationId xmlns:a16="http://schemas.microsoft.com/office/drawing/2014/main" id="{D2FB6FCA-C219-0347-A799-A07286AA5F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9056" y="1904996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4" name="Line 29">
            <a:extLst>
              <a:ext uri="{FF2B5EF4-FFF2-40B4-BE49-F238E27FC236}">
                <a16:creationId xmlns:a16="http://schemas.microsoft.com/office/drawing/2014/main" id="{5DD86E94-6322-434A-87B3-1B856F1C7F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9056" y="2181221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85" name="Group 39">
            <a:extLst>
              <a:ext uri="{FF2B5EF4-FFF2-40B4-BE49-F238E27FC236}">
                <a16:creationId xmlns:a16="http://schemas.microsoft.com/office/drawing/2014/main" id="{8AA541B8-399A-EF48-9EFE-5AF447CE2F83}"/>
              </a:ext>
            </a:extLst>
          </p:cNvPr>
          <p:cNvGrpSpPr>
            <a:grpSpLocks/>
          </p:cNvGrpSpPr>
          <p:nvPr/>
        </p:nvGrpSpPr>
        <p:grpSpPr bwMode="auto">
          <a:xfrm>
            <a:off x="2438406" y="1622421"/>
            <a:ext cx="1208088" cy="303213"/>
            <a:chOff x="501" y="1990"/>
            <a:chExt cx="761" cy="191"/>
          </a:xfrm>
        </p:grpSpPr>
        <p:sp>
          <p:nvSpPr>
            <p:cNvPr id="186" name="Rectangle 40">
              <a:extLst>
                <a:ext uri="{FF2B5EF4-FFF2-40B4-BE49-F238E27FC236}">
                  <a16:creationId xmlns:a16="http://schemas.microsoft.com/office/drawing/2014/main" id="{0387B9A7-F992-9246-A12A-3BB5DCDBD7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7" name="Rectangle 41">
              <a:extLst>
                <a:ext uri="{FF2B5EF4-FFF2-40B4-BE49-F238E27FC236}">
                  <a16:creationId xmlns:a16="http://schemas.microsoft.com/office/drawing/2014/main" id="{313D90F6-44E7-5B43-9F40-EAB5A4BC37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188" name="Rectangle 42">
              <a:extLst>
                <a:ext uri="{FF2B5EF4-FFF2-40B4-BE49-F238E27FC236}">
                  <a16:creationId xmlns:a16="http://schemas.microsoft.com/office/drawing/2014/main" id="{09FD516E-DDA8-584C-AC12-7F5211BB3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n</a:t>
              </a:r>
            </a:p>
          </p:txBody>
        </p:sp>
        <p:sp>
          <p:nvSpPr>
            <p:cNvPr id="189" name="Rectangle 43">
              <a:extLst>
                <a:ext uri="{FF2B5EF4-FFF2-40B4-BE49-F238E27FC236}">
                  <a16:creationId xmlns:a16="http://schemas.microsoft.com/office/drawing/2014/main" id="{6FFC472B-97D7-D347-9A3C-464686CD17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190" name="Line 44">
              <a:extLst>
                <a:ext uri="{FF2B5EF4-FFF2-40B4-BE49-F238E27FC236}">
                  <a16:creationId xmlns:a16="http://schemas.microsoft.com/office/drawing/2014/main" id="{72E3E927-7804-2B4F-BEB5-8E712FD0D8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1" name="Line 45">
              <a:extLst>
                <a:ext uri="{FF2B5EF4-FFF2-40B4-BE49-F238E27FC236}">
                  <a16:creationId xmlns:a16="http://schemas.microsoft.com/office/drawing/2014/main" id="{FB19C408-B20F-B545-913F-0B0F21C3B9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92" name="Text Box 5">
            <a:extLst>
              <a:ext uri="{FF2B5EF4-FFF2-40B4-BE49-F238E27FC236}">
                <a16:creationId xmlns:a16="http://schemas.microsoft.com/office/drawing/2014/main" id="{0D15D10E-958A-864A-A283-C2AB2D4E8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4494" y="1250945"/>
            <a:ext cx="9636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segment</a:t>
            </a:r>
          </a:p>
        </p:txBody>
      </p:sp>
      <p:grpSp>
        <p:nvGrpSpPr>
          <p:cNvPr id="193" name="Group 178">
            <a:extLst>
              <a:ext uri="{FF2B5EF4-FFF2-40B4-BE49-F238E27FC236}">
                <a16:creationId xmlns:a16="http://schemas.microsoft.com/office/drawing/2014/main" id="{C602A8C6-FCB3-7248-AB25-E5D9AF0992ED}"/>
              </a:ext>
            </a:extLst>
          </p:cNvPr>
          <p:cNvGrpSpPr>
            <a:grpSpLocks/>
          </p:cNvGrpSpPr>
          <p:nvPr/>
        </p:nvGrpSpPr>
        <p:grpSpPr bwMode="auto">
          <a:xfrm>
            <a:off x="2755907" y="1290633"/>
            <a:ext cx="301625" cy="292100"/>
            <a:chOff x="1962" y="2058"/>
            <a:chExt cx="190" cy="184"/>
          </a:xfrm>
        </p:grpSpPr>
        <p:sp>
          <p:nvSpPr>
            <p:cNvPr id="194" name="Rectangle 47">
              <a:extLst>
                <a:ext uri="{FF2B5EF4-FFF2-40B4-BE49-F238E27FC236}">
                  <a16:creationId xmlns:a16="http://schemas.microsoft.com/office/drawing/2014/main" id="{74D4FADB-78FF-754C-9258-3499AEC56C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2" y="2075"/>
              <a:ext cx="177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95" name="Rectangle 48">
              <a:extLst>
                <a:ext uri="{FF2B5EF4-FFF2-40B4-BE49-F238E27FC236}">
                  <a16:creationId xmlns:a16="http://schemas.microsoft.com/office/drawing/2014/main" id="{9A86A925-4488-C149-AC92-7E56AC2DB2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</a:t>
              </a:r>
            </a:p>
          </p:txBody>
        </p:sp>
      </p:grpSp>
      <p:sp>
        <p:nvSpPr>
          <p:cNvPr id="196" name="Text Box 4">
            <a:extLst>
              <a:ext uri="{FF2B5EF4-FFF2-40B4-BE49-F238E27FC236}">
                <a16:creationId xmlns:a16="http://schemas.microsoft.com/office/drawing/2014/main" id="{0E8F71B9-D739-9B4D-B3C4-4209B53F4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4470" y="1590670"/>
            <a:ext cx="10429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datagram</a:t>
            </a:r>
          </a:p>
        </p:txBody>
      </p:sp>
      <p:sp>
        <p:nvSpPr>
          <p:cNvPr id="197" name="Text Box 54">
            <a:extLst>
              <a:ext uri="{FF2B5EF4-FFF2-40B4-BE49-F238E27FC236}">
                <a16:creationId xmlns:a16="http://schemas.microsoft.com/office/drawing/2014/main" id="{74C41705-B97B-5F4E-BB03-C374DF491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7020" y="4411659"/>
            <a:ext cx="1412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destination</a:t>
            </a:r>
          </a:p>
        </p:txBody>
      </p:sp>
      <p:grpSp>
        <p:nvGrpSpPr>
          <p:cNvPr id="206" name="Group 64">
            <a:extLst>
              <a:ext uri="{FF2B5EF4-FFF2-40B4-BE49-F238E27FC236}">
                <a16:creationId xmlns:a16="http://schemas.microsoft.com/office/drawing/2014/main" id="{C50D7752-68C1-8540-988D-5347ECFD1886}"/>
              </a:ext>
            </a:extLst>
          </p:cNvPr>
          <p:cNvGrpSpPr>
            <a:grpSpLocks/>
          </p:cNvGrpSpPr>
          <p:nvPr/>
        </p:nvGrpSpPr>
        <p:grpSpPr bwMode="auto">
          <a:xfrm>
            <a:off x="1371606" y="5781671"/>
            <a:ext cx="1479550" cy="303213"/>
            <a:chOff x="332" y="2224"/>
            <a:chExt cx="932" cy="191"/>
          </a:xfrm>
        </p:grpSpPr>
        <p:sp>
          <p:nvSpPr>
            <p:cNvPr id="207" name="Rectangle 65">
              <a:extLst>
                <a:ext uri="{FF2B5EF4-FFF2-40B4-BE49-F238E27FC236}">
                  <a16:creationId xmlns:a16="http://schemas.microsoft.com/office/drawing/2014/main" id="{1F3E093B-217C-A04B-B5D1-A6C902542E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08" name="Rectangle 66">
              <a:extLst>
                <a:ext uri="{FF2B5EF4-FFF2-40B4-BE49-F238E27FC236}">
                  <a16:creationId xmlns:a16="http://schemas.microsoft.com/office/drawing/2014/main" id="{12601678-594C-E14C-9193-F38CE90751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209" name="Rectangle 67">
              <a:extLst>
                <a:ext uri="{FF2B5EF4-FFF2-40B4-BE49-F238E27FC236}">
                  <a16:creationId xmlns:a16="http://schemas.microsoft.com/office/drawing/2014/main" id="{C60FF2A5-B680-E647-99BC-03E16BB18F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n</a:t>
              </a:r>
            </a:p>
          </p:txBody>
        </p:sp>
        <p:sp>
          <p:nvSpPr>
            <p:cNvPr id="210" name="Rectangle 68">
              <a:extLst>
                <a:ext uri="{FF2B5EF4-FFF2-40B4-BE49-F238E27FC236}">
                  <a16:creationId xmlns:a16="http://schemas.microsoft.com/office/drawing/2014/main" id="{397B1F1F-935A-C84B-968D-E29BC9F4E0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211" name="Rectangle 69">
              <a:extLst>
                <a:ext uri="{FF2B5EF4-FFF2-40B4-BE49-F238E27FC236}">
                  <a16:creationId xmlns:a16="http://schemas.microsoft.com/office/drawing/2014/main" id="{F6478DF2-BC33-B343-8620-1D9F679E41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212" name="Line 70">
              <a:extLst>
                <a:ext uri="{FF2B5EF4-FFF2-40B4-BE49-F238E27FC236}">
                  <a16:creationId xmlns:a16="http://schemas.microsoft.com/office/drawing/2014/main" id="{B65227E4-D34A-B045-A564-9F588CE817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3" name="Line 71">
              <a:extLst>
                <a:ext uri="{FF2B5EF4-FFF2-40B4-BE49-F238E27FC236}">
                  <a16:creationId xmlns:a16="http://schemas.microsoft.com/office/drawing/2014/main" id="{89581348-A579-E648-AF77-CC0CCFD73A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4" name="Line 72">
              <a:extLst>
                <a:ext uri="{FF2B5EF4-FFF2-40B4-BE49-F238E27FC236}">
                  <a16:creationId xmlns:a16="http://schemas.microsoft.com/office/drawing/2014/main" id="{5CD35CDE-ACA7-B147-9033-013571F308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15" name="Group 73">
            <a:extLst>
              <a:ext uri="{FF2B5EF4-FFF2-40B4-BE49-F238E27FC236}">
                <a16:creationId xmlns:a16="http://schemas.microsoft.com/office/drawing/2014/main" id="{782EFA19-0788-864E-B946-830DAB797411}"/>
              </a:ext>
            </a:extLst>
          </p:cNvPr>
          <p:cNvGrpSpPr>
            <a:grpSpLocks/>
          </p:cNvGrpSpPr>
          <p:nvPr/>
        </p:nvGrpSpPr>
        <p:grpSpPr bwMode="auto">
          <a:xfrm>
            <a:off x="1639895" y="5483221"/>
            <a:ext cx="1208087" cy="303213"/>
            <a:chOff x="501" y="1990"/>
            <a:chExt cx="761" cy="191"/>
          </a:xfrm>
        </p:grpSpPr>
        <p:sp>
          <p:nvSpPr>
            <p:cNvPr id="216" name="Rectangle 74">
              <a:extLst>
                <a:ext uri="{FF2B5EF4-FFF2-40B4-BE49-F238E27FC236}">
                  <a16:creationId xmlns:a16="http://schemas.microsoft.com/office/drawing/2014/main" id="{D970D459-C7BE-CB4F-B370-10A7B56F64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17" name="Rectangle 75">
              <a:extLst>
                <a:ext uri="{FF2B5EF4-FFF2-40B4-BE49-F238E27FC236}">
                  <a16:creationId xmlns:a16="http://schemas.microsoft.com/office/drawing/2014/main" id="{1904B028-B6FD-624E-A3E6-5B05A1065A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218" name="Rectangle 76">
              <a:extLst>
                <a:ext uri="{FF2B5EF4-FFF2-40B4-BE49-F238E27FC236}">
                  <a16:creationId xmlns:a16="http://schemas.microsoft.com/office/drawing/2014/main" id="{7E497BF0-01B9-9645-AADF-EC6ECCD691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n</a:t>
              </a:r>
            </a:p>
          </p:txBody>
        </p:sp>
        <p:sp>
          <p:nvSpPr>
            <p:cNvPr id="219" name="Rectangle 77">
              <a:extLst>
                <a:ext uri="{FF2B5EF4-FFF2-40B4-BE49-F238E27FC236}">
                  <a16:creationId xmlns:a16="http://schemas.microsoft.com/office/drawing/2014/main" id="{F655CC88-7712-A040-B05C-B926BA640D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220" name="Line 78">
              <a:extLst>
                <a:ext uri="{FF2B5EF4-FFF2-40B4-BE49-F238E27FC236}">
                  <a16:creationId xmlns:a16="http://schemas.microsoft.com/office/drawing/2014/main" id="{5F8C7ACF-60C6-EA40-ABF5-A21BAB3D73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1" name="Line 79">
              <a:extLst>
                <a:ext uri="{FF2B5EF4-FFF2-40B4-BE49-F238E27FC236}">
                  <a16:creationId xmlns:a16="http://schemas.microsoft.com/office/drawing/2014/main" id="{B9D1E0FC-D7EB-B94A-95BC-135127D00E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22" name="Group 80">
            <a:extLst>
              <a:ext uri="{FF2B5EF4-FFF2-40B4-BE49-F238E27FC236}">
                <a16:creationId xmlns:a16="http://schemas.microsoft.com/office/drawing/2014/main" id="{ED606BB4-B8BF-EE47-81F0-E3489EBF698D}"/>
              </a:ext>
            </a:extLst>
          </p:cNvPr>
          <p:cNvGrpSpPr>
            <a:grpSpLocks/>
          </p:cNvGrpSpPr>
          <p:nvPr/>
        </p:nvGrpSpPr>
        <p:grpSpPr bwMode="auto">
          <a:xfrm>
            <a:off x="1943106" y="5175246"/>
            <a:ext cx="890588" cy="303213"/>
            <a:chOff x="645" y="1734"/>
            <a:chExt cx="561" cy="191"/>
          </a:xfrm>
        </p:grpSpPr>
        <p:sp>
          <p:nvSpPr>
            <p:cNvPr id="223" name="Rectangle 81">
              <a:extLst>
                <a:ext uri="{FF2B5EF4-FFF2-40B4-BE49-F238E27FC236}">
                  <a16:creationId xmlns:a16="http://schemas.microsoft.com/office/drawing/2014/main" id="{5E750AC6-B9B9-BA47-9749-5BA61D17AB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" y="1751"/>
              <a:ext cx="4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24" name="Rectangle 82">
              <a:extLst>
                <a:ext uri="{FF2B5EF4-FFF2-40B4-BE49-F238E27FC236}">
                  <a16:creationId xmlns:a16="http://schemas.microsoft.com/office/drawing/2014/main" id="{203BBA7B-2CF5-6949-AEF6-9B5E4804A8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" y="173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225" name="Rectangle 83">
              <a:extLst>
                <a:ext uri="{FF2B5EF4-FFF2-40B4-BE49-F238E27FC236}">
                  <a16:creationId xmlns:a16="http://schemas.microsoft.com/office/drawing/2014/main" id="{D9094A29-8FA3-604F-BCB2-C28018927A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" y="173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226" name="Line 84">
              <a:extLst>
                <a:ext uri="{FF2B5EF4-FFF2-40B4-BE49-F238E27FC236}">
                  <a16:creationId xmlns:a16="http://schemas.microsoft.com/office/drawing/2014/main" id="{B797ADA3-EF18-7C49-99C2-2F8F051D96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4" y="175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27" name="Group 85">
            <a:extLst>
              <a:ext uri="{FF2B5EF4-FFF2-40B4-BE49-F238E27FC236}">
                <a16:creationId xmlns:a16="http://schemas.microsoft.com/office/drawing/2014/main" id="{11AB6D85-B7C0-8142-8671-E8110C22285E}"/>
              </a:ext>
            </a:extLst>
          </p:cNvPr>
          <p:cNvGrpSpPr>
            <a:grpSpLocks/>
          </p:cNvGrpSpPr>
          <p:nvPr/>
        </p:nvGrpSpPr>
        <p:grpSpPr bwMode="auto">
          <a:xfrm>
            <a:off x="2149481" y="4864096"/>
            <a:ext cx="679450" cy="301625"/>
            <a:chOff x="780" y="1553"/>
            <a:chExt cx="428" cy="190"/>
          </a:xfrm>
        </p:grpSpPr>
        <p:sp>
          <p:nvSpPr>
            <p:cNvPr id="228" name="Rectangle 86">
              <a:extLst>
                <a:ext uri="{FF2B5EF4-FFF2-40B4-BE49-F238E27FC236}">
                  <a16:creationId xmlns:a16="http://schemas.microsoft.com/office/drawing/2014/main" id="{5CCFD8AF-21AA-2143-8C8C-4C988C5ED8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29" name="Rectangle 87">
              <a:extLst>
                <a:ext uri="{FF2B5EF4-FFF2-40B4-BE49-F238E27FC236}">
                  <a16:creationId xmlns:a16="http://schemas.microsoft.com/office/drawing/2014/main" id="{0247FE4B-63DA-1F45-A8DA-A5A5C63B6A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M</a:t>
              </a:r>
            </a:p>
          </p:txBody>
        </p:sp>
      </p:grpSp>
      <p:sp>
        <p:nvSpPr>
          <p:cNvPr id="233" name="Line 91">
            <a:extLst>
              <a:ext uri="{FF2B5EF4-FFF2-40B4-BE49-F238E27FC236}">
                <a16:creationId xmlns:a16="http://schemas.microsoft.com/office/drawing/2014/main" id="{19384907-F1F7-7342-B03B-0F3880C9074B}"/>
              </a:ext>
            </a:extLst>
          </p:cNvPr>
          <p:cNvSpPr>
            <a:spLocks noChangeShapeType="1"/>
          </p:cNvSpPr>
          <p:nvPr/>
        </p:nvSpPr>
        <p:spPr bwMode="auto">
          <a:xfrm>
            <a:off x="6916745" y="4806946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5" name="Line 93">
            <a:extLst>
              <a:ext uri="{FF2B5EF4-FFF2-40B4-BE49-F238E27FC236}">
                <a16:creationId xmlns:a16="http://schemas.microsoft.com/office/drawing/2014/main" id="{883D6FEA-BFB1-A54A-986E-6B39511738A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24682" y="5127621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8" name="Rectangle 96">
            <a:extLst>
              <a:ext uri="{FF2B5EF4-FFF2-40B4-BE49-F238E27FC236}">
                <a16:creationId xmlns:a16="http://schemas.microsoft.com/office/drawing/2014/main" id="{259A49E6-709B-2347-990D-69F0B212F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3433" y="2597147"/>
            <a:ext cx="1273175" cy="6556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8900000" sx="102000" sy="102000" algn="b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39" name="Line 97">
            <a:extLst>
              <a:ext uri="{FF2B5EF4-FFF2-40B4-BE49-F238E27FC236}">
                <a16:creationId xmlns:a16="http://schemas.microsoft.com/office/drawing/2014/main" id="{D82D4EF1-E7DC-B146-B148-5E79F02BCC8B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3433" y="2914647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1" name="Freeform 114">
            <a:extLst>
              <a:ext uri="{FF2B5EF4-FFF2-40B4-BE49-F238E27FC236}">
                <a16:creationId xmlns:a16="http://schemas.microsoft.com/office/drawing/2014/main" id="{BEDEB3A2-EFA9-6F44-A8E6-C8BD127C9FBD}"/>
              </a:ext>
            </a:extLst>
          </p:cNvPr>
          <p:cNvSpPr>
            <a:spLocks/>
          </p:cNvSpPr>
          <p:nvPr/>
        </p:nvSpPr>
        <p:spPr bwMode="auto">
          <a:xfrm>
            <a:off x="3048006" y="787395"/>
            <a:ext cx="5264150" cy="5494338"/>
          </a:xfrm>
          <a:custGeom>
            <a:avLst/>
            <a:gdLst>
              <a:gd name="T0" fmla="*/ 2147483646 w 3316"/>
              <a:gd name="T1" fmla="*/ 0 h 3461"/>
              <a:gd name="T2" fmla="*/ 2147483646 w 3316"/>
              <a:gd name="T3" fmla="*/ 2147483646 h 3461"/>
              <a:gd name="T4" fmla="*/ 2147483646 w 3316"/>
              <a:gd name="T5" fmla="*/ 2147483646 h 3461"/>
              <a:gd name="T6" fmla="*/ 2147483646 w 3316"/>
              <a:gd name="T7" fmla="*/ 2147483646 h 3461"/>
              <a:gd name="T8" fmla="*/ 2147483646 w 3316"/>
              <a:gd name="T9" fmla="*/ 2147483646 h 3461"/>
              <a:gd name="T10" fmla="*/ 2147483646 w 3316"/>
              <a:gd name="T11" fmla="*/ 2147483646 h 3461"/>
              <a:gd name="T12" fmla="*/ 2147483646 w 3316"/>
              <a:gd name="T13" fmla="*/ 2147483646 h 3461"/>
              <a:gd name="T14" fmla="*/ 2147483646 w 3316"/>
              <a:gd name="T15" fmla="*/ 2147483646 h 3461"/>
              <a:gd name="T16" fmla="*/ 2147483646 w 3316"/>
              <a:gd name="T17" fmla="*/ 2147483646 h 3461"/>
              <a:gd name="T18" fmla="*/ 2147483646 w 3316"/>
              <a:gd name="T19" fmla="*/ 2147483646 h 3461"/>
              <a:gd name="T20" fmla="*/ 2147483646 w 3316"/>
              <a:gd name="T21" fmla="*/ 2147483646 h 3461"/>
              <a:gd name="T22" fmla="*/ 0 w 3316"/>
              <a:gd name="T23" fmla="*/ 2147483646 h 3461"/>
              <a:gd name="T24" fmla="*/ 0 w 3316"/>
              <a:gd name="T25" fmla="*/ 2147483646 h 346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316"/>
              <a:gd name="T40" fmla="*/ 0 h 3461"/>
              <a:gd name="T41" fmla="*/ 3316 w 3316"/>
              <a:gd name="T42" fmla="*/ 3461 h 346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316" h="3461">
                <a:moveTo>
                  <a:pt x="872" y="0"/>
                </a:moveTo>
                <a:lnTo>
                  <a:pt x="878" y="1481"/>
                </a:lnTo>
                <a:lnTo>
                  <a:pt x="2612" y="1481"/>
                </a:lnTo>
                <a:lnTo>
                  <a:pt x="2612" y="1179"/>
                </a:lnTo>
                <a:lnTo>
                  <a:pt x="3294" y="1179"/>
                </a:lnTo>
                <a:lnTo>
                  <a:pt x="3316" y="3131"/>
                </a:lnTo>
                <a:lnTo>
                  <a:pt x="3148" y="2986"/>
                </a:lnTo>
                <a:lnTo>
                  <a:pt x="3143" y="2387"/>
                </a:lnTo>
                <a:lnTo>
                  <a:pt x="2505" y="2387"/>
                </a:lnTo>
                <a:lnTo>
                  <a:pt x="2505" y="3070"/>
                </a:lnTo>
                <a:lnTo>
                  <a:pt x="1057" y="3461"/>
                </a:lnTo>
                <a:lnTo>
                  <a:pt x="0" y="3461"/>
                </a:lnTo>
                <a:lnTo>
                  <a:pt x="0" y="2505"/>
                </a:ln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42" name="Group 115">
            <a:extLst>
              <a:ext uri="{FF2B5EF4-FFF2-40B4-BE49-F238E27FC236}">
                <a16:creationId xmlns:a16="http://schemas.microsoft.com/office/drawing/2014/main" id="{85B6340C-1412-DD49-A487-35E5DC0144AC}"/>
              </a:ext>
            </a:extLst>
          </p:cNvPr>
          <p:cNvGrpSpPr>
            <a:grpSpLocks/>
          </p:cNvGrpSpPr>
          <p:nvPr/>
        </p:nvGrpSpPr>
        <p:grpSpPr bwMode="auto">
          <a:xfrm>
            <a:off x="5457831" y="4800596"/>
            <a:ext cx="1479550" cy="303213"/>
            <a:chOff x="332" y="2224"/>
            <a:chExt cx="932" cy="191"/>
          </a:xfrm>
        </p:grpSpPr>
        <p:sp>
          <p:nvSpPr>
            <p:cNvPr id="243" name="Rectangle 116">
              <a:extLst>
                <a:ext uri="{FF2B5EF4-FFF2-40B4-BE49-F238E27FC236}">
                  <a16:creationId xmlns:a16="http://schemas.microsoft.com/office/drawing/2014/main" id="{504C038E-092B-1D4B-AD07-733B523A2C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44" name="Rectangle 117">
              <a:extLst>
                <a:ext uri="{FF2B5EF4-FFF2-40B4-BE49-F238E27FC236}">
                  <a16:creationId xmlns:a16="http://schemas.microsoft.com/office/drawing/2014/main" id="{99CDC4A5-2671-2F4C-AF10-D4F0B21A07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245" name="Rectangle 118">
              <a:extLst>
                <a:ext uri="{FF2B5EF4-FFF2-40B4-BE49-F238E27FC236}">
                  <a16:creationId xmlns:a16="http://schemas.microsoft.com/office/drawing/2014/main" id="{41C01446-A97C-0942-9110-AECA50BADD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n</a:t>
              </a:r>
            </a:p>
          </p:txBody>
        </p:sp>
        <p:sp>
          <p:nvSpPr>
            <p:cNvPr id="246" name="Rectangle 119">
              <a:extLst>
                <a:ext uri="{FF2B5EF4-FFF2-40B4-BE49-F238E27FC236}">
                  <a16:creationId xmlns:a16="http://schemas.microsoft.com/office/drawing/2014/main" id="{AA06A8EE-28E9-AF46-9EEA-FBEDDAF18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247" name="Rectangle 120">
              <a:extLst>
                <a:ext uri="{FF2B5EF4-FFF2-40B4-BE49-F238E27FC236}">
                  <a16:creationId xmlns:a16="http://schemas.microsoft.com/office/drawing/2014/main" id="{EF7ADA06-A6C3-EC42-9026-08C964BC65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248" name="Line 121">
              <a:extLst>
                <a:ext uri="{FF2B5EF4-FFF2-40B4-BE49-F238E27FC236}">
                  <a16:creationId xmlns:a16="http://schemas.microsoft.com/office/drawing/2014/main" id="{F47A00CE-0D92-CA4D-9460-92CBEF8DE8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9" name="Line 122">
              <a:extLst>
                <a:ext uri="{FF2B5EF4-FFF2-40B4-BE49-F238E27FC236}">
                  <a16:creationId xmlns:a16="http://schemas.microsoft.com/office/drawing/2014/main" id="{457AAAB2-E313-B54A-B86A-CBEACA43A8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0" name="Line 123">
              <a:extLst>
                <a:ext uri="{FF2B5EF4-FFF2-40B4-BE49-F238E27FC236}">
                  <a16:creationId xmlns:a16="http://schemas.microsoft.com/office/drawing/2014/main" id="{777075DA-53C1-4349-BD44-36049E94C4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51" name="Group 124">
            <a:extLst>
              <a:ext uri="{FF2B5EF4-FFF2-40B4-BE49-F238E27FC236}">
                <a16:creationId xmlns:a16="http://schemas.microsoft.com/office/drawing/2014/main" id="{F09DD616-F735-7046-9C1C-D2103F4D1E5C}"/>
              </a:ext>
            </a:extLst>
          </p:cNvPr>
          <p:cNvGrpSpPr>
            <a:grpSpLocks/>
          </p:cNvGrpSpPr>
          <p:nvPr/>
        </p:nvGrpSpPr>
        <p:grpSpPr bwMode="auto">
          <a:xfrm>
            <a:off x="5716595" y="4494208"/>
            <a:ext cx="1208087" cy="303212"/>
            <a:chOff x="501" y="1990"/>
            <a:chExt cx="761" cy="191"/>
          </a:xfrm>
        </p:grpSpPr>
        <p:sp>
          <p:nvSpPr>
            <p:cNvPr id="252" name="Rectangle 125">
              <a:extLst>
                <a:ext uri="{FF2B5EF4-FFF2-40B4-BE49-F238E27FC236}">
                  <a16:creationId xmlns:a16="http://schemas.microsoft.com/office/drawing/2014/main" id="{DB941F93-1335-5645-94DE-59F001928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53" name="Rectangle 126">
              <a:extLst>
                <a:ext uri="{FF2B5EF4-FFF2-40B4-BE49-F238E27FC236}">
                  <a16:creationId xmlns:a16="http://schemas.microsoft.com/office/drawing/2014/main" id="{9EA1B2EB-B358-3D4C-841E-567FECFADB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254" name="Rectangle 127">
              <a:extLst>
                <a:ext uri="{FF2B5EF4-FFF2-40B4-BE49-F238E27FC236}">
                  <a16:creationId xmlns:a16="http://schemas.microsoft.com/office/drawing/2014/main" id="{13F00E9F-B735-5849-861F-39C839FD83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n</a:t>
              </a:r>
            </a:p>
          </p:txBody>
        </p:sp>
        <p:sp>
          <p:nvSpPr>
            <p:cNvPr id="255" name="Rectangle 128">
              <a:extLst>
                <a:ext uri="{FF2B5EF4-FFF2-40B4-BE49-F238E27FC236}">
                  <a16:creationId xmlns:a16="http://schemas.microsoft.com/office/drawing/2014/main" id="{0CE33A55-3FFF-D247-A00E-5085ABE3BD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256" name="Line 129">
              <a:extLst>
                <a:ext uri="{FF2B5EF4-FFF2-40B4-BE49-F238E27FC236}">
                  <a16:creationId xmlns:a16="http://schemas.microsoft.com/office/drawing/2014/main" id="{5257F2F7-73B9-0943-A775-4320CC67F9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7" name="Line 130">
              <a:extLst>
                <a:ext uri="{FF2B5EF4-FFF2-40B4-BE49-F238E27FC236}">
                  <a16:creationId xmlns:a16="http://schemas.microsoft.com/office/drawing/2014/main" id="{F79FB15F-B9B5-1C48-A8C6-B6B142E79B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58" name="Group 140">
            <a:extLst>
              <a:ext uri="{FF2B5EF4-FFF2-40B4-BE49-F238E27FC236}">
                <a16:creationId xmlns:a16="http://schemas.microsoft.com/office/drawing/2014/main" id="{DC4925E6-41A9-8643-8E76-63BD0FB2392D}"/>
              </a:ext>
            </a:extLst>
          </p:cNvPr>
          <p:cNvGrpSpPr>
            <a:grpSpLocks/>
          </p:cNvGrpSpPr>
          <p:nvPr/>
        </p:nvGrpSpPr>
        <p:grpSpPr bwMode="auto">
          <a:xfrm>
            <a:off x="8488370" y="4860921"/>
            <a:ext cx="1208087" cy="303213"/>
            <a:chOff x="501" y="1990"/>
            <a:chExt cx="761" cy="191"/>
          </a:xfrm>
        </p:grpSpPr>
        <p:sp>
          <p:nvSpPr>
            <p:cNvPr id="259" name="Rectangle 141">
              <a:extLst>
                <a:ext uri="{FF2B5EF4-FFF2-40B4-BE49-F238E27FC236}">
                  <a16:creationId xmlns:a16="http://schemas.microsoft.com/office/drawing/2014/main" id="{24DA0C2F-17DB-7643-B65D-18F2B436D4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60" name="Rectangle 142">
              <a:extLst>
                <a:ext uri="{FF2B5EF4-FFF2-40B4-BE49-F238E27FC236}">
                  <a16:creationId xmlns:a16="http://schemas.microsoft.com/office/drawing/2014/main" id="{296D85F8-DA00-E347-906C-91E4F93935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261" name="Rectangle 143">
              <a:extLst>
                <a:ext uri="{FF2B5EF4-FFF2-40B4-BE49-F238E27FC236}">
                  <a16:creationId xmlns:a16="http://schemas.microsoft.com/office/drawing/2014/main" id="{7E7E3D6E-A342-6648-9506-7A080F8B7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n</a:t>
              </a:r>
            </a:p>
          </p:txBody>
        </p:sp>
        <p:sp>
          <p:nvSpPr>
            <p:cNvPr id="262" name="Rectangle 144">
              <a:extLst>
                <a:ext uri="{FF2B5EF4-FFF2-40B4-BE49-F238E27FC236}">
                  <a16:creationId xmlns:a16="http://schemas.microsoft.com/office/drawing/2014/main" id="{E27AB14D-C29B-DF45-8BD1-D050C50BEA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263" name="Line 145">
              <a:extLst>
                <a:ext uri="{FF2B5EF4-FFF2-40B4-BE49-F238E27FC236}">
                  <a16:creationId xmlns:a16="http://schemas.microsoft.com/office/drawing/2014/main" id="{331963CB-8B11-1C4E-8253-0FDB3A375A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4" name="Line 146">
              <a:extLst>
                <a:ext uri="{FF2B5EF4-FFF2-40B4-BE49-F238E27FC236}">
                  <a16:creationId xmlns:a16="http://schemas.microsoft.com/office/drawing/2014/main" id="{432304F0-73BB-2748-8E18-7151D5E33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65" name="Group 156">
            <a:extLst>
              <a:ext uri="{FF2B5EF4-FFF2-40B4-BE49-F238E27FC236}">
                <a16:creationId xmlns:a16="http://schemas.microsoft.com/office/drawing/2014/main" id="{2999D032-84BD-264A-ADD9-A5141E317962}"/>
              </a:ext>
            </a:extLst>
          </p:cNvPr>
          <p:cNvGrpSpPr>
            <a:grpSpLocks/>
          </p:cNvGrpSpPr>
          <p:nvPr/>
        </p:nvGrpSpPr>
        <p:grpSpPr bwMode="auto">
          <a:xfrm>
            <a:off x="2157419" y="1919283"/>
            <a:ext cx="1479550" cy="303212"/>
            <a:chOff x="332" y="2224"/>
            <a:chExt cx="932" cy="191"/>
          </a:xfrm>
        </p:grpSpPr>
        <p:sp>
          <p:nvSpPr>
            <p:cNvPr id="266" name="Rectangle 157">
              <a:extLst>
                <a:ext uri="{FF2B5EF4-FFF2-40B4-BE49-F238E27FC236}">
                  <a16:creationId xmlns:a16="http://schemas.microsoft.com/office/drawing/2014/main" id="{0E7166F5-9BCE-6142-A6E7-CDF949808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67" name="Rectangle 158">
              <a:extLst>
                <a:ext uri="{FF2B5EF4-FFF2-40B4-BE49-F238E27FC236}">
                  <a16:creationId xmlns:a16="http://schemas.microsoft.com/office/drawing/2014/main" id="{754F1661-A032-B447-9C02-84330F1B16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268" name="Rectangle 159">
              <a:extLst>
                <a:ext uri="{FF2B5EF4-FFF2-40B4-BE49-F238E27FC236}">
                  <a16:creationId xmlns:a16="http://schemas.microsoft.com/office/drawing/2014/main" id="{1C7AD2C3-C553-2A4B-9171-A8E09BA847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n</a:t>
              </a:r>
            </a:p>
          </p:txBody>
        </p:sp>
        <p:sp>
          <p:nvSpPr>
            <p:cNvPr id="269" name="Rectangle 160">
              <a:extLst>
                <a:ext uri="{FF2B5EF4-FFF2-40B4-BE49-F238E27FC236}">
                  <a16:creationId xmlns:a16="http://schemas.microsoft.com/office/drawing/2014/main" id="{CE64079E-3B67-F34D-801D-A92A1F3B07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270" name="Rectangle 161">
              <a:extLst>
                <a:ext uri="{FF2B5EF4-FFF2-40B4-BE49-F238E27FC236}">
                  <a16:creationId xmlns:a16="http://schemas.microsoft.com/office/drawing/2014/main" id="{1E8F4774-501D-1F43-80F6-8E0FBDD2EA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271" name="Line 162">
              <a:extLst>
                <a:ext uri="{FF2B5EF4-FFF2-40B4-BE49-F238E27FC236}">
                  <a16:creationId xmlns:a16="http://schemas.microsoft.com/office/drawing/2014/main" id="{AC823B9C-431D-F442-BF16-B2BB257630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2" name="Line 163">
              <a:extLst>
                <a:ext uri="{FF2B5EF4-FFF2-40B4-BE49-F238E27FC236}">
                  <a16:creationId xmlns:a16="http://schemas.microsoft.com/office/drawing/2014/main" id="{027C6256-CE60-DF44-B53C-314BE2376C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3" name="Line 164">
              <a:extLst>
                <a:ext uri="{FF2B5EF4-FFF2-40B4-BE49-F238E27FC236}">
                  <a16:creationId xmlns:a16="http://schemas.microsoft.com/office/drawing/2014/main" id="{EB0B6073-A87E-8C45-871D-8531AA0655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74" name="Text Box 166">
            <a:extLst>
              <a:ext uri="{FF2B5EF4-FFF2-40B4-BE49-F238E27FC236}">
                <a16:creationId xmlns:a16="http://schemas.microsoft.com/office/drawing/2014/main" id="{B74B5829-1A8F-AE47-9517-C70C28E5B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0831" y="5665783"/>
            <a:ext cx="8414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t>router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75" name="Text Box 167">
            <a:extLst>
              <a:ext uri="{FF2B5EF4-FFF2-40B4-BE49-F238E27FC236}">
                <a16:creationId xmlns:a16="http://schemas.microsoft.com/office/drawing/2014/main" id="{28AC982F-9E27-1847-9770-EC46EAFE4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5119" y="3386662"/>
            <a:ext cx="8692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t>switch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76" name="Text Box 174">
            <a:extLst>
              <a:ext uri="{FF2B5EF4-FFF2-40B4-BE49-F238E27FC236}">
                <a16:creationId xmlns:a16="http://schemas.microsoft.com/office/drawing/2014/main" id="{2A962AD2-9396-3D42-9E36-5C73F53C9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2469" y="946145"/>
            <a:ext cx="10080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message</a:t>
            </a:r>
          </a:p>
        </p:txBody>
      </p:sp>
      <p:grpSp>
        <p:nvGrpSpPr>
          <p:cNvPr id="277" name="Group 175">
            <a:extLst>
              <a:ext uri="{FF2B5EF4-FFF2-40B4-BE49-F238E27FC236}">
                <a16:creationId xmlns:a16="http://schemas.microsoft.com/office/drawing/2014/main" id="{06D27889-C61F-0242-A608-3A140922A686}"/>
              </a:ext>
            </a:extLst>
          </p:cNvPr>
          <p:cNvGrpSpPr>
            <a:grpSpLocks/>
          </p:cNvGrpSpPr>
          <p:nvPr/>
        </p:nvGrpSpPr>
        <p:grpSpPr bwMode="auto">
          <a:xfrm>
            <a:off x="2982919" y="973134"/>
            <a:ext cx="679450" cy="301625"/>
            <a:chOff x="780" y="1553"/>
            <a:chExt cx="428" cy="190"/>
          </a:xfrm>
        </p:grpSpPr>
        <p:sp>
          <p:nvSpPr>
            <p:cNvPr id="278" name="Rectangle 176">
              <a:extLst>
                <a:ext uri="{FF2B5EF4-FFF2-40B4-BE49-F238E27FC236}">
                  <a16:creationId xmlns:a16="http://schemas.microsoft.com/office/drawing/2014/main" id="{8E4EC409-9300-A24E-856E-0C57A0500E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79" name="Rectangle 177">
              <a:extLst>
                <a:ext uri="{FF2B5EF4-FFF2-40B4-BE49-F238E27FC236}">
                  <a16:creationId xmlns:a16="http://schemas.microsoft.com/office/drawing/2014/main" id="{C7120CFE-84DC-AE4A-96EA-467B21A3F9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M</a:t>
              </a:r>
            </a:p>
          </p:txBody>
        </p:sp>
      </p:grpSp>
      <p:grpSp>
        <p:nvGrpSpPr>
          <p:cNvPr id="280" name="Group 185">
            <a:extLst>
              <a:ext uri="{FF2B5EF4-FFF2-40B4-BE49-F238E27FC236}">
                <a16:creationId xmlns:a16="http://schemas.microsoft.com/office/drawing/2014/main" id="{48F838C9-2064-8846-AE99-7D64C6F0E88A}"/>
              </a:ext>
            </a:extLst>
          </p:cNvPr>
          <p:cNvGrpSpPr>
            <a:grpSpLocks/>
          </p:cNvGrpSpPr>
          <p:nvPr/>
        </p:nvGrpSpPr>
        <p:grpSpPr bwMode="auto">
          <a:xfrm>
            <a:off x="2746384" y="1290634"/>
            <a:ext cx="908050" cy="301625"/>
            <a:chOff x="1848" y="2046"/>
            <a:chExt cx="572" cy="190"/>
          </a:xfrm>
        </p:grpSpPr>
        <p:grpSp>
          <p:nvGrpSpPr>
            <p:cNvPr id="281" name="Group 179">
              <a:extLst>
                <a:ext uri="{FF2B5EF4-FFF2-40B4-BE49-F238E27FC236}">
                  <a16:creationId xmlns:a16="http://schemas.microsoft.com/office/drawing/2014/main" id="{B8E6789C-1509-4C48-885B-AD08332F4B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48" y="2047"/>
              <a:ext cx="187" cy="184"/>
              <a:chOff x="1959" y="2058"/>
              <a:chExt cx="187" cy="184"/>
            </a:xfrm>
          </p:grpSpPr>
          <p:sp>
            <p:nvSpPr>
              <p:cNvPr id="285" name="Rectangle 180">
                <a:extLst>
                  <a:ext uri="{FF2B5EF4-FFF2-40B4-BE49-F238E27FC236}">
                    <a16:creationId xmlns:a16="http://schemas.microsoft.com/office/drawing/2014/main" id="{06BC3922-CF81-3845-BA10-96DBBA1F47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4" y="2075"/>
                <a:ext cx="177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86" name="Rectangle 181">
                <a:extLst>
                  <a:ext uri="{FF2B5EF4-FFF2-40B4-BE49-F238E27FC236}">
                    <a16:creationId xmlns:a16="http://schemas.microsoft.com/office/drawing/2014/main" id="{C4E3DD7C-9412-E741-BD84-C65290F396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9" y="2058"/>
                <a:ext cx="187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t</a:t>
                </a:r>
              </a:p>
            </p:txBody>
          </p:sp>
        </p:grpSp>
        <p:grpSp>
          <p:nvGrpSpPr>
            <p:cNvPr id="282" name="Group 182">
              <a:extLst>
                <a:ext uri="{FF2B5EF4-FFF2-40B4-BE49-F238E27FC236}">
                  <a16:creationId xmlns:a16="http://schemas.microsoft.com/office/drawing/2014/main" id="{19C49CDA-616B-0942-AEEF-049BB04DF3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92" y="2046"/>
              <a:ext cx="428" cy="190"/>
              <a:chOff x="780" y="1553"/>
              <a:chExt cx="428" cy="190"/>
            </a:xfrm>
          </p:grpSpPr>
          <p:sp>
            <p:nvSpPr>
              <p:cNvPr id="283" name="Rectangle 183">
                <a:extLst>
                  <a:ext uri="{FF2B5EF4-FFF2-40B4-BE49-F238E27FC236}">
                    <a16:creationId xmlns:a16="http://schemas.microsoft.com/office/drawing/2014/main" id="{4F97E7C1-6241-2842-9ACE-7FBCF045B1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7" y="1571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84" name="Rectangle 184">
                <a:extLst>
                  <a:ext uri="{FF2B5EF4-FFF2-40B4-BE49-F238E27FC236}">
                    <a16:creationId xmlns:a16="http://schemas.microsoft.com/office/drawing/2014/main" id="{FBAAFC8C-9356-294D-B8F3-F6E4810790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M</a:t>
                </a:r>
              </a:p>
            </p:txBody>
          </p:sp>
        </p:grpSp>
      </p:grpSp>
      <p:grpSp>
        <p:nvGrpSpPr>
          <p:cNvPr id="287" name="Group 187">
            <a:extLst>
              <a:ext uri="{FF2B5EF4-FFF2-40B4-BE49-F238E27FC236}">
                <a16:creationId xmlns:a16="http://schemas.microsoft.com/office/drawing/2014/main" id="{11860688-7535-2242-95B7-51DB4FCD1617}"/>
              </a:ext>
            </a:extLst>
          </p:cNvPr>
          <p:cNvGrpSpPr>
            <a:grpSpLocks/>
          </p:cNvGrpSpPr>
          <p:nvPr/>
        </p:nvGrpSpPr>
        <p:grpSpPr bwMode="auto">
          <a:xfrm>
            <a:off x="2438407" y="1622425"/>
            <a:ext cx="323850" cy="295274"/>
            <a:chOff x="1948" y="2058"/>
            <a:chExt cx="204" cy="184"/>
          </a:xfrm>
        </p:grpSpPr>
        <p:sp>
          <p:nvSpPr>
            <p:cNvPr id="288" name="Rectangle 188">
              <a:extLst>
                <a:ext uri="{FF2B5EF4-FFF2-40B4-BE49-F238E27FC236}">
                  <a16:creationId xmlns:a16="http://schemas.microsoft.com/office/drawing/2014/main" id="{731A6D81-5EA1-834F-A9B7-29A362ECB2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8" y="2075"/>
              <a:ext cx="191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89" name="Rectangle 189">
              <a:extLst>
                <a:ext uri="{FF2B5EF4-FFF2-40B4-BE49-F238E27FC236}">
                  <a16:creationId xmlns:a16="http://schemas.microsoft.com/office/drawing/2014/main" id="{2EAE3C28-1F19-034E-A583-4C40A2941B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n</a:t>
              </a:r>
            </a:p>
          </p:txBody>
        </p:sp>
      </p:grpSp>
      <p:sp>
        <p:nvSpPr>
          <p:cNvPr id="290" name="Text Box 7">
            <a:extLst>
              <a:ext uri="{FF2B5EF4-FFF2-40B4-BE49-F238E27FC236}">
                <a16:creationId xmlns:a16="http://schemas.microsoft.com/office/drawing/2014/main" id="{A538246A-59B9-0349-A984-2F7704DBA8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6369" y="1897058"/>
            <a:ext cx="704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frame</a:t>
            </a:r>
          </a:p>
        </p:txBody>
      </p:sp>
      <p:grpSp>
        <p:nvGrpSpPr>
          <p:cNvPr id="294" name="Group 190">
            <a:extLst>
              <a:ext uri="{FF2B5EF4-FFF2-40B4-BE49-F238E27FC236}">
                <a16:creationId xmlns:a16="http://schemas.microsoft.com/office/drawing/2014/main" id="{3A531A16-240C-9241-94EF-4C9AE4951124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5359407" y="1341434"/>
            <a:ext cx="803275" cy="771525"/>
            <a:chOff x="-44" y="1473"/>
            <a:chExt cx="981" cy="1105"/>
          </a:xfrm>
        </p:grpSpPr>
        <p:pic>
          <p:nvPicPr>
            <p:cNvPr id="295" name="Picture 191" descr="desktop_computer_stylized_medium">
              <a:extLst>
                <a:ext uri="{FF2B5EF4-FFF2-40B4-BE49-F238E27FC236}">
                  <a16:creationId xmlns:a16="http://schemas.microsoft.com/office/drawing/2014/main" id="{1407FE03-3BF1-1D45-8A83-D39E3D03C3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6" name="Freeform 192">
              <a:extLst>
                <a:ext uri="{FF2B5EF4-FFF2-40B4-BE49-F238E27FC236}">
                  <a16:creationId xmlns:a16="http://schemas.microsoft.com/office/drawing/2014/main" id="{24E88B51-BE9B-3C48-9F67-26465B74968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0" name="Freeform 10">
            <a:extLst>
              <a:ext uri="{FF2B5EF4-FFF2-40B4-BE49-F238E27FC236}">
                <a16:creationId xmlns:a16="http://schemas.microsoft.com/office/drawing/2014/main" id="{7497192E-FD73-AA40-BE80-ABE9A774CC99}"/>
              </a:ext>
            </a:extLst>
          </p:cNvPr>
          <p:cNvSpPr>
            <a:spLocks/>
          </p:cNvSpPr>
          <p:nvPr/>
        </p:nvSpPr>
        <p:spPr bwMode="auto">
          <a:xfrm>
            <a:off x="4178506" y="4871041"/>
            <a:ext cx="360362" cy="1522901"/>
          </a:xfrm>
          <a:custGeom>
            <a:avLst/>
            <a:gdLst>
              <a:gd name="T0" fmla="*/ 2147483646 w 267"/>
              <a:gd name="T1" fmla="*/ 2147483646 h 1186"/>
              <a:gd name="T2" fmla="*/ 0 w 267"/>
              <a:gd name="T3" fmla="*/ 0 h 1186"/>
              <a:gd name="T4" fmla="*/ 0 w 267"/>
              <a:gd name="T5" fmla="*/ 2147483646 h 1186"/>
              <a:gd name="T6" fmla="*/ 2147483646 w 267"/>
              <a:gd name="T7" fmla="*/ 2147483646 h 1186"/>
              <a:gd name="T8" fmla="*/ 2147483646 w 267"/>
              <a:gd name="T9" fmla="*/ 2147483646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rgbClr val="3C6CD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91" name="Group 187">
            <a:extLst>
              <a:ext uri="{FF2B5EF4-FFF2-40B4-BE49-F238E27FC236}">
                <a16:creationId xmlns:a16="http://schemas.microsoft.com/office/drawing/2014/main" id="{4888665C-41EE-644D-80C5-A5B9017648C6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397382" y="5224459"/>
            <a:ext cx="803275" cy="771525"/>
            <a:chOff x="-44" y="1473"/>
            <a:chExt cx="981" cy="1105"/>
          </a:xfrm>
        </p:grpSpPr>
        <p:pic>
          <p:nvPicPr>
            <p:cNvPr id="292" name="Picture 188" descr="desktop_computer_stylized_medium">
              <a:extLst>
                <a:ext uri="{FF2B5EF4-FFF2-40B4-BE49-F238E27FC236}">
                  <a16:creationId xmlns:a16="http://schemas.microsoft.com/office/drawing/2014/main" id="{7A9F9E63-740A-7147-A711-8D8238FD97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3" name="Freeform 189">
              <a:extLst>
                <a:ext uri="{FF2B5EF4-FFF2-40B4-BE49-F238E27FC236}">
                  <a16:creationId xmlns:a16="http://schemas.microsoft.com/office/drawing/2014/main" id="{B678C5E1-8916-9C47-B1F3-E8A3F8BB6DB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40" name="Text Box 98">
            <a:extLst>
              <a:ext uri="{FF2B5EF4-FFF2-40B4-BE49-F238E27FC236}">
                <a16:creationId xmlns:a16="http://schemas.microsoft.com/office/drawing/2014/main" id="{9BC58A09-0AC8-5F40-B8A7-C0AF48D1D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0180" y="2584590"/>
            <a:ext cx="1317625" cy="695325"/>
          </a:xfrm>
          <a:prstGeom prst="rect">
            <a:avLst/>
          </a:prstGeom>
          <a:noFill/>
          <a:ln>
            <a:noFill/>
          </a:ln>
          <a:effectLst>
            <a:outerShdw blurRad="114300" dist="38100" dir="18900000" sx="123000" sy="123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link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physical</a:t>
            </a:r>
          </a:p>
        </p:txBody>
      </p:sp>
      <p:sp>
        <p:nvSpPr>
          <p:cNvPr id="137" name="Slide Number Placeholder 5">
            <a:extLst>
              <a:ext uri="{FF2B5EF4-FFF2-40B4-BE49-F238E27FC236}">
                <a16:creationId xmlns:a16="http://schemas.microsoft.com/office/drawing/2014/main" id="{E70AE3D5-912C-A246-BEFD-E695C530D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 dirty="0"/>
              <a:t>Introduction: 1-</a:t>
            </a:r>
            <a:fld id="{C4204591-24BD-A542-B9D5-F8D8A88D2FE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78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0.0037 L 3.95833E-6 0.0458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7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047 L 0 0.04745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81481E-6 L 8.33333E-7 0.04213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1.85185E-6 C 0.00052 0.04653 -0.00013 0.07292 -0.00013 0.11273 L 0.29818 0.11158 L 0.29818 0.07315 L 0.58698 0.07084 C 0.58763 0.22384 0.58893 0.36829 0.59154 0.52292 L 0.49622 0.51852 C 0.49622 0.49144 0.49492 0.45185 0.49492 0.42454 " pathEditMode="relative" rAng="0" ptsTypes="AAAAAAAA">
                                      <p:cBhvr>
                                        <p:cTn id="64" dur="30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70" y="26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2.96296E-6 L -0.00078 -0.04931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247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" grpId="0"/>
      <p:bldP spid="192" grpId="1"/>
      <p:bldP spid="196" grpId="0"/>
      <p:bldP spid="196" grpId="1"/>
      <p:bldP spid="276" grpId="0"/>
      <p:bldP spid="290" grpId="0"/>
      <p:bldP spid="290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67" y="291947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</a:rPr>
              <a:t>ISO/OSI reference </a:t>
            </a:r>
            <a:r>
              <a:rPr lang="en-US" altLang="en-US" dirty="0">
                <a:ea typeface="ＭＳ Ｐゴシック" panose="020B0600070205080204" pitchFamily="34" charset="-128"/>
              </a:rPr>
              <a:t>m</a:t>
            </a:r>
            <a:r>
              <a:rPr lang="en-US" altLang="en-US" sz="4400" dirty="0">
                <a:ea typeface="ＭＳ Ｐゴシック" panose="020B0600070205080204" pitchFamily="34" charset="-128"/>
              </a:rPr>
              <a:t>odel</a:t>
            </a:r>
            <a:endParaRPr lang="en-US" sz="4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9035B-463A-1E40-A130-AE9AA3E376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Introduction: 1-</a:t>
            </a:r>
            <a:fld id="{C4204591-24BD-A542-B9D5-F8D8A88D2FE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921D3CC3-7FC4-4346-86E8-F841A7674F2D}"/>
              </a:ext>
            </a:extLst>
          </p:cNvPr>
          <p:cNvSpPr txBox="1">
            <a:spLocks noChangeArrowheads="1"/>
          </p:cNvSpPr>
          <p:nvPr/>
        </p:nvSpPr>
        <p:spPr>
          <a:xfrm>
            <a:off x="665343" y="1341922"/>
            <a:ext cx="6765452" cy="513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3200" dirty="0">
                <a:ea typeface="ＭＳ Ｐゴシック" panose="020B0600070205080204" pitchFamily="34" charset="-128"/>
              </a:rPr>
              <a:t>Two layers not found in  Internet protocol stack!</a:t>
            </a:r>
          </a:p>
          <a:p>
            <a:pPr marL="287338" indent="-287338"/>
            <a:r>
              <a:rPr lang="en-US" altLang="en-US" i="1" dirty="0">
                <a:solidFill>
                  <a:srgbClr val="C00000"/>
                </a:solidFill>
                <a:ea typeface="ＭＳ Ｐゴシック" panose="020B0600070205080204" pitchFamily="34" charset="-128"/>
              </a:rPr>
              <a:t>presentation:</a:t>
            </a:r>
            <a:r>
              <a:rPr lang="en-US" altLang="en-US" dirty="0">
                <a:solidFill>
                  <a:srgbClr val="C0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ea typeface="ＭＳ Ｐゴシック" panose="020B0600070205080204" pitchFamily="34" charset="-128"/>
              </a:rPr>
              <a:t>allow applications to interpret meaning of data, e.g., encryption, compression, machine-specific conventions</a:t>
            </a:r>
          </a:p>
          <a:p>
            <a:pPr marL="287338" indent="-287338"/>
            <a:r>
              <a:rPr lang="en-US" altLang="en-US" i="1" dirty="0">
                <a:solidFill>
                  <a:srgbClr val="C00000"/>
                </a:solidFill>
                <a:ea typeface="ＭＳ Ｐゴシック" panose="020B0600070205080204" pitchFamily="34" charset="-128"/>
              </a:rPr>
              <a:t>session:</a:t>
            </a:r>
            <a:r>
              <a:rPr lang="en-US" altLang="en-US" dirty="0">
                <a:solidFill>
                  <a:srgbClr val="C0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ea typeface="ＭＳ Ｐゴシック" panose="020B0600070205080204" pitchFamily="34" charset="-128"/>
              </a:rPr>
              <a:t>synchronization, checkpointing, recovery of data exchange</a:t>
            </a:r>
          </a:p>
          <a:p>
            <a:pPr marL="287338" indent="-287338"/>
            <a:r>
              <a:rPr lang="en-US" altLang="en-US" dirty="0">
                <a:ea typeface="ＭＳ Ｐゴシック" panose="020B0600070205080204" pitchFamily="34" charset="-128"/>
              </a:rPr>
              <a:t>Internet stack “</a:t>
            </a:r>
            <a:r>
              <a:rPr lang="en-US" altLang="ja-JP" dirty="0">
                <a:ea typeface="ＭＳ Ｐゴシック" panose="020B0600070205080204" pitchFamily="34" charset="-128"/>
              </a:rPr>
              <a:t>missing” these layers!</a:t>
            </a:r>
          </a:p>
          <a:p>
            <a:pPr marL="682625" lvl="1" indent="-225425"/>
            <a:r>
              <a:rPr lang="en-US" altLang="en-US" sz="2800" dirty="0">
                <a:ea typeface="Arial" panose="020B0604020202020204" pitchFamily="34" charset="0"/>
              </a:rPr>
              <a:t>these services, </a:t>
            </a:r>
            <a:r>
              <a:rPr lang="en-US" altLang="en-US" sz="2800" i="1" dirty="0">
                <a:ea typeface="Arial" panose="020B0604020202020204" pitchFamily="34" charset="0"/>
              </a:rPr>
              <a:t>if needed,</a:t>
            </a:r>
            <a:r>
              <a:rPr lang="en-US" altLang="en-US" sz="2800" dirty="0">
                <a:ea typeface="Arial" panose="020B0604020202020204" pitchFamily="34" charset="0"/>
              </a:rPr>
              <a:t> must be implemented in application</a:t>
            </a:r>
          </a:p>
          <a:p>
            <a:pPr marL="682625" lvl="1" indent="-225425"/>
            <a:r>
              <a:rPr lang="en-US" altLang="en-US" sz="2800" dirty="0">
                <a:ea typeface="Arial" panose="020B0604020202020204" pitchFamily="34" charset="0"/>
              </a:rPr>
              <a:t>needed?</a:t>
            </a:r>
            <a:endParaRPr lang="en-US" altLang="en-US" sz="2800" dirty="0">
              <a:ea typeface="ＭＳ Ｐゴシック" panose="020B0600070205080204" pitchFamily="34" charset="-128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B3919DE3-1C67-444E-9B68-661747C79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2241" y="1413668"/>
            <a:ext cx="1892300" cy="35306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439FC83A-3010-6E44-80DA-A0B478A25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7941" y="1550193"/>
            <a:ext cx="1892300" cy="358616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02AF1634-8914-FF4A-8ACB-58E0BABFE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5079" y="1721643"/>
            <a:ext cx="1982787" cy="341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70000"/>
              </a:lnSpc>
            </a:pPr>
            <a:r>
              <a:rPr lang="en-US" altLang="en-US" dirty="0"/>
              <a:t>application</a:t>
            </a:r>
          </a:p>
          <a:p>
            <a:pPr algn="ctr">
              <a:lnSpc>
                <a:spcPct val="70000"/>
              </a:lnSpc>
            </a:pPr>
            <a:endParaRPr lang="en-US" altLang="en-US" dirty="0"/>
          </a:p>
          <a:p>
            <a:pPr algn="ctr">
              <a:lnSpc>
                <a:spcPct val="70000"/>
              </a:lnSpc>
            </a:pPr>
            <a:r>
              <a:rPr lang="en-US" altLang="en-US" dirty="0"/>
              <a:t>presentation</a:t>
            </a:r>
          </a:p>
          <a:p>
            <a:pPr algn="ctr">
              <a:lnSpc>
                <a:spcPct val="70000"/>
              </a:lnSpc>
            </a:pPr>
            <a:endParaRPr lang="en-US" altLang="en-US" dirty="0"/>
          </a:p>
          <a:p>
            <a:pPr algn="ctr">
              <a:lnSpc>
                <a:spcPct val="70000"/>
              </a:lnSpc>
            </a:pPr>
            <a:r>
              <a:rPr lang="en-US" altLang="en-US" dirty="0"/>
              <a:t>session</a:t>
            </a:r>
          </a:p>
          <a:p>
            <a:pPr algn="ctr">
              <a:lnSpc>
                <a:spcPct val="70000"/>
              </a:lnSpc>
            </a:pPr>
            <a:endParaRPr lang="en-US" altLang="en-US" dirty="0"/>
          </a:p>
          <a:p>
            <a:pPr algn="ctr">
              <a:lnSpc>
                <a:spcPct val="70000"/>
              </a:lnSpc>
            </a:pPr>
            <a:r>
              <a:rPr lang="en-US" altLang="en-US" dirty="0"/>
              <a:t>transport</a:t>
            </a:r>
          </a:p>
          <a:p>
            <a:pPr algn="ctr">
              <a:lnSpc>
                <a:spcPct val="70000"/>
              </a:lnSpc>
            </a:pPr>
            <a:endParaRPr lang="en-US" altLang="en-US" dirty="0"/>
          </a:p>
          <a:p>
            <a:pPr algn="ctr">
              <a:lnSpc>
                <a:spcPct val="70000"/>
              </a:lnSpc>
            </a:pPr>
            <a:r>
              <a:rPr lang="en-US" altLang="en-US" dirty="0"/>
              <a:t>network</a:t>
            </a:r>
          </a:p>
          <a:p>
            <a:pPr algn="ctr">
              <a:lnSpc>
                <a:spcPct val="70000"/>
              </a:lnSpc>
            </a:pPr>
            <a:endParaRPr lang="en-US" altLang="en-US" dirty="0"/>
          </a:p>
          <a:p>
            <a:pPr algn="ctr">
              <a:lnSpc>
                <a:spcPct val="70000"/>
              </a:lnSpc>
            </a:pPr>
            <a:r>
              <a:rPr lang="en-US" altLang="en-US" dirty="0"/>
              <a:t>link</a:t>
            </a:r>
          </a:p>
          <a:p>
            <a:pPr algn="ctr">
              <a:lnSpc>
                <a:spcPct val="70000"/>
              </a:lnSpc>
            </a:pPr>
            <a:endParaRPr lang="en-US" altLang="en-US" dirty="0"/>
          </a:p>
          <a:p>
            <a:pPr algn="ctr">
              <a:lnSpc>
                <a:spcPct val="70000"/>
              </a:lnSpc>
            </a:pPr>
            <a:r>
              <a:rPr lang="en-US" altLang="en-US" dirty="0"/>
              <a:t>physical</a:t>
            </a:r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2A989D6F-FA45-8C4E-9BBC-741936AB29C5}"/>
              </a:ext>
            </a:extLst>
          </p:cNvPr>
          <p:cNvSpPr>
            <a:spLocks noChangeShapeType="1"/>
          </p:cNvSpPr>
          <p:nvPr/>
        </p:nvSpPr>
        <p:spPr bwMode="auto">
          <a:xfrm>
            <a:off x="8487304" y="2142331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Line 9">
            <a:extLst>
              <a:ext uri="{FF2B5EF4-FFF2-40B4-BE49-F238E27FC236}">
                <a16:creationId xmlns:a16="http://schemas.microsoft.com/office/drawing/2014/main" id="{15317A6D-8DDE-594B-9C31-D329305C5300}"/>
              </a:ext>
            </a:extLst>
          </p:cNvPr>
          <p:cNvSpPr>
            <a:spLocks noChangeShapeType="1"/>
          </p:cNvSpPr>
          <p:nvPr/>
        </p:nvSpPr>
        <p:spPr bwMode="auto">
          <a:xfrm>
            <a:off x="8501591" y="3118643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4C0565FC-B6A4-1C41-A3C7-95333C728091}"/>
              </a:ext>
            </a:extLst>
          </p:cNvPr>
          <p:cNvSpPr>
            <a:spLocks noChangeShapeType="1"/>
          </p:cNvSpPr>
          <p:nvPr/>
        </p:nvSpPr>
        <p:spPr bwMode="auto">
          <a:xfrm>
            <a:off x="8501591" y="3658393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CB8177A7-EC5F-054E-9BF4-6807B276EBEB}"/>
              </a:ext>
            </a:extLst>
          </p:cNvPr>
          <p:cNvSpPr>
            <a:spLocks noChangeShapeType="1"/>
          </p:cNvSpPr>
          <p:nvPr/>
        </p:nvSpPr>
        <p:spPr bwMode="auto">
          <a:xfrm>
            <a:off x="8503179" y="4674393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" name="Line 12">
            <a:extLst>
              <a:ext uri="{FF2B5EF4-FFF2-40B4-BE49-F238E27FC236}">
                <a16:creationId xmlns:a16="http://schemas.microsoft.com/office/drawing/2014/main" id="{E3C788FC-704D-5B46-BAF8-D2E15950C61F}"/>
              </a:ext>
            </a:extLst>
          </p:cNvPr>
          <p:cNvSpPr>
            <a:spLocks noChangeShapeType="1"/>
          </p:cNvSpPr>
          <p:nvPr/>
        </p:nvSpPr>
        <p:spPr bwMode="auto">
          <a:xfrm>
            <a:off x="8487304" y="4191793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" name="Line 13">
            <a:extLst>
              <a:ext uri="{FF2B5EF4-FFF2-40B4-BE49-F238E27FC236}">
                <a16:creationId xmlns:a16="http://schemas.microsoft.com/office/drawing/2014/main" id="{50AC6633-E0EA-2542-8345-CA3634789CDF}"/>
              </a:ext>
            </a:extLst>
          </p:cNvPr>
          <p:cNvSpPr>
            <a:spLocks noChangeShapeType="1"/>
          </p:cNvSpPr>
          <p:nvPr/>
        </p:nvSpPr>
        <p:spPr bwMode="auto">
          <a:xfrm>
            <a:off x="8485716" y="2661443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944C3F-C77B-9A49-ACB6-EDB2E17C9D3A}"/>
              </a:ext>
            </a:extLst>
          </p:cNvPr>
          <p:cNvSpPr txBox="1"/>
          <p:nvPr/>
        </p:nvSpPr>
        <p:spPr>
          <a:xfrm>
            <a:off x="8246534" y="5352939"/>
            <a:ext cx="24664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The seven layer OSI/ISO </a:t>
            </a:r>
          </a:p>
          <a:p>
            <a:pPr algn="ctr"/>
            <a:r>
              <a:rPr lang="en-US" dirty="0"/>
              <a:t>reference model</a:t>
            </a:r>
          </a:p>
        </p:txBody>
      </p:sp>
    </p:spTree>
    <p:extLst>
      <p:ext uri="{BB962C8B-B14F-4D97-AF65-F5344CB8AC3E}">
        <p14:creationId xmlns:p14="http://schemas.microsoft.com/office/powerpoint/2010/main" val="4191487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CF6871-0059-A531-7BED-91DD806A93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Introduction: 1-</a:t>
            </a:r>
            <a:fld id="{C4204591-24BD-A542-B9D5-F8D8A88D2FEE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5CF56668-5DA4-7D1D-5A53-25452A1E996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76"/>
          <a:stretch/>
        </p:blipFill>
        <p:spPr bwMode="auto">
          <a:xfrm>
            <a:off x="1015511" y="173472"/>
            <a:ext cx="8681407" cy="595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9680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F182B4-EB8D-279A-6E07-0B35C0EF5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data link layer is an interface between the network and physical layer. The Data Link layer is responsible for organizing the bit-level data for communication between devices on a network and detecting and correcting Physical layer errors. also it is responsible for the multiplexing of data streams and data frame detection</a:t>
            </a:r>
          </a:p>
          <a:p>
            <a:r>
              <a:rPr lang="en-GB" dirty="0"/>
              <a:t>It is further subdivided into two modules: </a:t>
            </a:r>
          </a:p>
          <a:p>
            <a:pPr lvl="1"/>
            <a:r>
              <a:rPr lang="en-GB" dirty="0"/>
              <a:t>Medium Access Control (MAC) plays a critical role in conserving network life by efficiently allocating medium access to the contending nodes. </a:t>
            </a:r>
          </a:p>
          <a:p>
            <a:pPr lvl="1"/>
            <a:r>
              <a:rPr lang="en-GB" dirty="0"/>
              <a:t>Logical Link Control (LLC) is on top of the MAC layer and is responsible for cyclic redundancy check (CRC), sequencing information, and addition of appropriate source and destination information.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0061C7E-5043-74ED-A74C-1A3FCD53E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Link Layer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FE52BB-3901-FDCB-F409-EA3535C8FC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Introduction: 1-</a:t>
            </a:r>
            <a:fld id="{C4204591-24BD-A542-B9D5-F8D8A88D2FE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170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895AE2A-4521-FB80-C4A7-997474240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LLC layer lets the upper layers communicate with any form of transmission media in the same way.</a:t>
            </a:r>
          </a:p>
          <a:p>
            <a:r>
              <a:rPr lang="en-GB" dirty="0"/>
              <a:t>Flow Control, it control the rate of data transmission between two sources and destination hosts</a:t>
            </a:r>
          </a:p>
          <a:p>
            <a:r>
              <a:rPr lang="en-GB" b="0" i="0" dirty="0">
                <a:solidFill>
                  <a:srgbClr val="2E2E2E"/>
                </a:solidFill>
                <a:effectLst/>
                <a:latin typeface="NexusSans"/>
              </a:rPr>
              <a:t>Error detection and correction</a:t>
            </a:r>
          </a:p>
          <a:p>
            <a:r>
              <a:rPr lang="en-GB" b="0" i="0" dirty="0">
                <a:solidFill>
                  <a:srgbClr val="2E2E2E"/>
                </a:solidFill>
                <a:effectLst/>
                <a:latin typeface="NexusSans"/>
              </a:rPr>
              <a:t>LLC layer protocols include specifications for the frames of many types of physical networks, including Ethernet</a:t>
            </a:r>
            <a:r>
              <a:rPr lang="en-GB" dirty="0">
                <a:solidFill>
                  <a:srgbClr val="2E2E2E"/>
                </a:solidFill>
                <a:latin typeface="NexusSans"/>
              </a:rPr>
              <a:t>, WIFI,</a:t>
            </a:r>
            <a:r>
              <a:rPr lang="it-IT" b="0" i="0" dirty="0">
                <a:solidFill>
                  <a:srgbClr val="2E2E2E"/>
                </a:solidFill>
                <a:effectLst/>
                <a:latin typeface="NexusSans"/>
              </a:rPr>
              <a:t> FDDI (Fiber Distributed Data Interface).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08426C-BED8-A531-5896-E3DD7BA8C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LLC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63F8B-7A76-360F-E755-7D4EABE2C8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Introduction: 1-</a:t>
            </a:r>
            <a:fld id="{C4204591-24BD-A542-B9D5-F8D8A88D2FE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847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9A31050-806F-30B4-8A88-E35029645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3E3E3E"/>
                </a:solidFill>
                <a:effectLst/>
                <a:latin typeface="Open Sans" panose="020B0606030504020204" pitchFamily="34" charset="0"/>
              </a:rPr>
              <a:t>It maintains, and manages the communications between the access points (AP) and the 802.11 clients.</a:t>
            </a:r>
          </a:p>
          <a:p>
            <a:r>
              <a:rPr lang="en-GB" b="0" i="0" dirty="0">
                <a:solidFill>
                  <a:srgbClr val="3E3E3E"/>
                </a:solidFill>
                <a:effectLst/>
                <a:latin typeface="Open Sans" panose="020B0606030504020204" pitchFamily="34" charset="0"/>
              </a:rPr>
              <a:t>Coordinate the access to the shared radio channel for all the devices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45B3DCD-EF3C-BD0A-3EBF-D6599E99F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C361ED-2A71-913B-963F-74F6E949D4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Introduction: 1-</a:t>
            </a:r>
            <a:fld id="{C4204591-24BD-A542-B9D5-F8D8A88D2FE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297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>
            <a:extLst>
              <a:ext uri="{FF2B5EF4-FFF2-40B4-BE49-F238E27FC236}">
                <a16:creationId xmlns:a16="http://schemas.microsoft.com/office/drawing/2014/main" id="{E7FB7A31-AA29-9A64-5884-22D907D0E2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9954" y="148003"/>
            <a:ext cx="7649308" cy="1143000"/>
          </a:xfrm>
          <a:noFill/>
          <a:ln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US" altLang="en-US" sz="3500" dirty="0"/>
              <a:t>The Physical Layer</a:t>
            </a:r>
            <a:endParaRPr lang="en-US" altLang="en-US" dirty="0"/>
          </a:p>
        </p:txBody>
      </p:sp>
      <p:sp>
        <p:nvSpPr>
          <p:cNvPr id="169989" name="Rectangle 5">
            <a:extLst>
              <a:ext uri="{FF2B5EF4-FFF2-40B4-BE49-F238E27FC236}">
                <a16:creationId xmlns:a16="http://schemas.microsoft.com/office/drawing/2014/main" id="{182338F3-C5EE-E794-80F7-B30219D62BA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2319" y="1524000"/>
            <a:ext cx="11597054" cy="4986338"/>
          </a:xfrm>
          <a:noFill/>
          <a:ln/>
        </p:spPr>
        <p:txBody>
          <a:bodyPr/>
          <a:lstStyle/>
          <a:p>
            <a:pPr lvl="2">
              <a:lnSpc>
                <a:spcPct val="80000"/>
              </a:lnSpc>
            </a:pPr>
            <a:r>
              <a:rPr lang="en-US" altLang="en-US" sz="2100" dirty="0"/>
              <a:t>Physical Layer Convergence Protocol(PLCP):  frame exchange between the MAC and PHY, </a:t>
            </a:r>
            <a:r>
              <a:rPr lang="en-GB" altLang="en-US" sz="2100" dirty="0"/>
              <a:t>used to indicate data rates and packet length.</a:t>
            </a:r>
            <a:endParaRPr lang="en-US" altLang="en-US" sz="2100" dirty="0"/>
          </a:p>
          <a:p>
            <a:pPr lvl="2">
              <a:lnSpc>
                <a:spcPct val="80000"/>
              </a:lnSpc>
            </a:pPr>
            <a:r>
              <a:rPr lang="en-US" altLang="en-US" sz="2100" dirty="0"/>
              <a:t>Physical Medium Dependent(PMD):   uses signal carrier and modulation to transmit data frames over the media.</a:t>
            </a:r>
            <a:r>
              <a:rPr lang="en-GB" altLang="en-US" sz="2100" dirty="0"/>
              <a:t> This service interfaces directly to the RF. It modulates/demodulates (MODEM) the frame transmissions.</a:t>
            </a:r>
            <a:endParaRPr lang="en-US" altLang="en-US" sz="2100" dirty="0"/>
          </a:p>
          <a:p>
            <a:pPr lvl="1">
              <a:lnSpc>
                <a:spcPct val="80000"/>
              </a:lnSpc>
            </a:pPr>
            <a:r>
              <a:rPr lang="en-US" altLang="en-US" dirty="0"/>
              <a:t>Direct Sequence Spread Spectrum (DSSS) PHY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The Frequency Hopping Spread Spectrum (FHSS) PHY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Infrared (IR) PHY</a:t>
            </a: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366B7-1FF0-134B-B419-0A5A82710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958" y="1708456"/>
            <a:ext cx="5394571" cy="957996"/>
          </a:xfrm>
        </p:spPr>
        <p:txBody>
          <a:bodyPr/>
          <a:lstStyle/>
          <a:p>
            <a:pPr>
              <a:buSzPct val="75000"/>
            </a:pPr>
            <a:r>
              <a:rPr lang="en-US" altLang="en-US" i="1" dirty="0">
                <a:solidFill>
                  <a:srgbClr val="CC0000"/>
                </a:solidFill>
                <a:ea typeface="ＭＳ Ｐゴシック" panose="020B0600070205080204" pitchFamily="34" charset="-128"/>
                <a:cs typeface="Calibri" panose="020F0502020204030204" pitchFamily="34" charset="0"/>
              </a:rPr>
              <a:t>Internet: “</a:t>
            </a:r>
            <a:r>
              <a:rPr lang="en-US" altLang="ja-JP" dirty="0">
                <a:solidFill>
                  <a:srgbClr val="CC0000"/>
                </a:solidFill>
                <a:ea typeface="ＭＳ Ｐゴシック" panose="020B0600070205080204" pitchFamily="34" charset="-128"/>
                <a:cs typeface="Calibri" panose="020F0502020204030204" pitchFamily="34" charset="0"/>
              </a:rPr>
              <a:t>network of networks”</a:t>
            </a:r>
          </a:p>
          <a:p>
            <a:pPr lvl="1"/>
            <a:r>
              <a:rPr lang="en-US" altLang="en-US" dirty="0">
                <a:ea typeface="Arial" panose="020B0604020202020204" pitchFamily="34" charset="0"/>
                <a:cs typeface="Calibri" panose="020F0502020204030204" pitchFamily="34" charset="0"/>
              </a:rPr>
              <a:t>Interconnected ISPs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821"/>
            <a:ext cx="10515600" cy="894622"/>
          </a:xfrm>
        </p:spPr>
        <p:txBody>
          <a:bodyPr/>
          <a:lstStyle/>
          <a:p>
            <a:r>
              <a:rPr lang="en-US" altLang="ja-JP" dirty="0"/>
              <a:t>The Internet: a “nuts and bolts” view</a:t>
            </a:r>
            <a:endParaRPr lang="en-US" dirty="0"/>
          </a:p>
        </p:txBody>
      </p:sp>
      <p:sp>
        <p:nvSpPr>
          <p:cNvPr id="371" name="Freeform 370">
            <a:extLst>
              <a:ext uri="{FF2B5EF4-FFF2-40B4-BE49-F238E27FC236}">
                <a16:creationId xmlns:a16="http://schemas.microsoft.com/office/drawing/2014/main" id="{21662630-62BB-AE4A-A779-AEACD21E6D7C}"/>
              </a:ext>
            </a:extLst>
          </p:cNvPr>
          <p:cNvSpPr/>
          <p:nvPr/>
        </p:nvSpPr>
        <p:spPr>
          <a:xfrm>
            <a:off x="8985188" y="3065778"/>
            <a:ext cx="1124807" cy="1337915"/>
          </a:xfrm>
          <a:custGeom>
            <a:avLst/>
            <a:gdLst>
              <a:gd name="connsiteX0" fmla="*/ 434989 w 1523031"/>
              <a:gd name="connsiteY0" fmla="*/ 253346 h 1763594"/>
              <a:gd name="connsiteX1" fmla="*/ 488 w 1523031"/>
              <a:gd name="connsiteY1" fmla="*/ 921706 h 1763594"/>
              <a:gd name="connsiteX2" fmla="*/ 368142 w 1523031"/>
              <a:gd name="connsiteY2" fmla="*/ 1489812 h 1763594"/>
              <a:gd name="connsiteX3" fmla="*/ 1187008 w 1523031"/>
              <a:gd name="connsiteY3" fmla="*/ 1757156 h 1763594"/>
              <a:gd name="connsiteX4" fmla="*/ 1521239 w 1523031"/>
              <a:gd name="connsiteY4" fmla="*/ 1239177 h 1763594"/>
              <a:gd name="connsiteX5" fmla="*/ 1320700 w 1523031"/>
              <a:gd name="connsiteY5" fmla="*/ 654362 h 1763594"/>
              <a:gd name="connsiteX6" fmla="*/ 1337412 w 1523031"/>
              <a:gd name="connsiteY6" fmla="*/ 136383 h 1763594"/>
              <a:gd name="connsiteX7" fmla="*/ 1086739 w 1523031"/>
              <a:gd name="connsiteY7" fmla="*/ 2711 h 1763594"/>
              <a:gd name="connsiteX8" fmla="*/ 434989 w 1523031"/>
              <a:gd name="connsiteY8" fmla="*/ 253346 h 1763594"/>
              <a:gd name="connsiteX0" fmla="*/ 434989 w 1537226"/>
              <a:gd name="connsiteY0" fmla="*/ 253346 h 1763594"/>
              <a:gd name="connsiteX1" fmla="*/ 488 w 1537226"/>
              <a:gd name="connsiteY1" fmla="*/ 921706 h 1763594"/>
              <a:gd name="connsiteX2" fmla="*/ 368142 w 1537226"/>
              <a:gd name="connsiteY2" fmla="*/ 1489812 h 1763594"/>
              <a:gd name="connsiteX3" fmla="*/ 1187008 w 1537226"/>
              <a:gd name="connsiteY3" fmla="*/ 1757156 h 1763594"/>
              <a:gd name="connsiteX4" fmla="*/ 1521239 w 1537226"/>
              <a:gd name="connsiteY4" fmla="*/ 1239177 h 1763594"/>
              <a:gd name="connsiteX5" fmla="*/ 1468998 w 1537226"/>
              <a:gd name="connsiteY5" fmla="*/ 654362 h 1763594"/>
              <a:gd name="connsiteX6" fmla="*/ 1337412 w 1537226"/>
              <a:gd name="connsiteY6" fmla="*/ 136383 h 1763594"/>
              <a:gd name="connsiteX7" fmla="*/ 1086739 w 1537226"/>
              <a:gd name="connsiteY7" fmla="*/ 2711 h 1763594"/>
              <a:gd name="connsiteX8" fmla="*/ 434989 w 1537226"/>
              <a:gd name="connsiteY8" fmla="*/ 253346 h 1763594"/>
              <a:gd name="connsiteX0" fmla="*/ 434989 w 1537226"/>
              <a:gd name="connsiteY0" fmla="*/ 253346 h 1763594"/>
              <a:gd name="connsiteX1" fmla="*/ 488 w 1537226"/>
              <a:gd name="connsiteY1" fmla="*/ 921706 h 1763594"/>
              <a:gd name="connsiteX2" fmla="*/ 368142 w 1537226"/>
              <a:gd name="connsiteY2" fmla="*/ 1489812 h 1763594"/>
              <a:gd name="connsiteX3" fmla="*/ 1187008 w 1537226"/>
              <a:gd name="connsiteY3" fmla="*/ 1757156 h 1763594"/>
              <a:gd name="connsiteX4" fmla="*/ 1521239 w 1537226"/>
              <a:gd name="connsiteY4" fmla="*/ 1239177 h 1763594"/>
              <a:gd name="connsiteX5" fmla="*/ 1468998 w 1537226"/>
              <a:gd name="connsiteY5" fmla="*/ 654362 h 1763594"/>
              <a:gd name="connsiteX6" fmla="*/ 1337412 w 1537226"/>
              <a:gd name="connsiteY6" fmla="*/ 136383 h 1763594"/>
              <a:gd name="connsiteX7" fmla="*/ 839572 w 1537226"/>
              <a:gd name="connsiteY7" fmla="*/ 2711 h 1763594"/>
              <a:gd name="connsiteX8" fmla="*/ 434989 w 1537226"/>
              <a:gd name="connsiteY8" fmla="*/ 253346 h 1763594"/>
              <a:gd name="connsiteX0" fmla="*/ 360357 w 1536743"/>
              <a:gd name="connsiteY0" fmla="*/ 534641 h 1782088"/>
              <a:gd name="connsiteX1" fmla="*/ 5 w 1536743"/>
              <a:gd name="connsiteY1" fmla="*/ 940200 h 1782088"/>
              <a:gd name="connsiteX2" fmla="*/ 367659 w 1536743"/>
              <a:gd name="connsiteY2" fmla="*/ 1508306 h 1782088"/>
              <a:gd name="connsiteX3" fmla="*/ 1186525 w 1536743"/>
              <a:gd name="connsiteY3" fmla="*/ 1775650 h 1782088"/>
              <a:gd name="connsiteX4" fmla="*/ 1520756 w 1536743"/>
              <a:gd name="connsiteY4" fmla="*/ 1257671 h 1782088"/>
              <a:gd name="connsiteX5" fmla="*/ 1468515 w 1536743"/>
              <a:gd name="connsiteY5" fmla="*/ 672856 h 1782088"/>
              <a:gd name="connsiteX6" fmla="*/ 1336929 w 1536743"/>
              <a:gd name="connsiteY6" fmla="*/ 154877 h 1782088"/>
              <a:gd name="connsiteX7" fmla="*/ 839089 w 1536743"/>
              <a:gd name="connsiteY7" fmla="*/ 21205 h 1782088"/>
              <a:gd name="connsiteX8" fmla="*/ 360357 w 1536743"/>
              <a:gd name="connsiteY8" fmla="*/ 534641 h 1782088"/>
              <a:gd name="connsiteX0" fmla="*/ 360355 w 1536741"/>
              <a:gd name="connsiteY0" fmla="*/ 534641 h 1782088"/>
              <a:gd name="connsiteX1" fmla="*/ 3 w 1536741"/>
              <a:gd name="connsiteY1" fmla="*/ 940200 h 1782088"/>
              <a:gd name="connsiteX2" fmla="*/ 367657 w 1536741"/>
              <a:gd name="connsiteY2" fmla="*/ 1508306 h 1782088"/>
              <a:gd name="connsiteX3" fmla="*/ 1186523 w 1536741"/>
              <a:gd name="connsiteY3" fmla="*/ 1775650 h 1782088"/>
              <a:gd name="connsiteX4" fmla="*/ 1520754 w 1536741"/>
              <a:gd name="connsiteY4" fmla="*/ 1257671 h 1782088"/>
              <a:gd name="connsiteX5" fmla="*/ 1468513 w 1536741"/>
              <a:gd name="connsiteY5" fmla="*/ 672856 h 1782088"/>
              <a:gd name="connsiteX6" fmla="*/ 1336927 w 1536741"/>
              <a:gd name="connsiteY6" fmla="*/ 154877 h 1782088"/>
              <a:gd name="connsiteX7" fmla="*/ 839087 w 1536741"/>
              <a:gd name="connsiteY7" fmla="*/ 21205 h 1782088"/>
              <a:gd name="connsiteX8" fmla="*/ 360355 w 1536741"/>
              <a:gd name="connsiteY8" fmla="*/ 534641 h 1782088"/>
              <a:gd name="connsiteX0" fmla="*/ 382604 w 1558990"/>
              <a:gd name="connsiteY0" fmla="*/ 534641 h 1810599"/>
              <a:gd name="connsiteX1" fmla="*/ 22252 w 1558990"/>
              <a:gd name="connsiteY1" fmla="*/ 940200 h 1810599"/>
              <a:gd name="connsiteX2" fmla="*/ 167457 w 1558990"/>
              <a:gd name="connsiteY2" fmla="*/ 1672556 h 1810599"/>
              <a:gd name="connsiteX3" fmla="*/ 1208772 w 1558990"/>
              <a:gd name="connsiteY3" fmla="*/ 1775650 h 1810599"/>
              <a:gd name="connsiteX4" fmla="*/ 1543003 w 1558990"/>
              <a:gd name="connsiteY4" fmla="*/ 1257671 h 1810599"/>
              <a:gd name="connsiteX5" fmla="*/ 1490762 w 1558990"/>
              <a:gd name="connsiteY5" fmla="*/ 672856 h 1810599"/>
              <a:gd name="connsiteX6" fmla="*/ 1359176 w 1558990"/>
              <a:gd name="connsiteY6" fmla="*/ 154877 h 1810599"/>
              <a:gd name="connsiteX7" fmla="*/ 861336 w 1558990"/>
              <a:gd name="connsiteY7" fmla="*/ 21205 h 1810599"/>
              <a:gd name="connsiteX8" fmla="*/ 382604 w 1558990"/>
              <a:gd name="connsiteY8" fmla="*/ 534641 h 1810599"/>
              <a:gd name="connsiteX0" fmla="*/ 393458 w 1593840"/>
              <a:gd name="connsiteY0" fmla="*/ 534641 h 1793264"/>
              <a:gd name="connsiteX1" fmla="*/ 33106 w 1593840"/>
              <a:gd name="connsiteY1" fmla="*/ 940200 h 1793264"/>
              <a:gd name="connsiteX2" fmla="*/ 178311 w 1593840"/>
              <a:gd name="connsiteY2" fmla="*/ 1672556 h 1793264"/>
              <a:gd name="connsiteX3" fmla="*/ 1464139 w 1593840"/>
              <a:gd name="connsiteY3" fmla="*/ 1752440 h 1793264"/>
              <a:gd name="connsiteX4" fmla="*/ 1553857 w 1593840"/>
              <a:gd name="connsiteY4" fmla="*/ 1257671 h 1793264"/>
              <a:gd name="connsiteX5" fmla="*/ 1501616 w 1593840"/>
              <a:gd name="connsiteY5" fmla="*/ 672856 h 1793264"/>
              <a:gd name="connsiteX6" fmla="*/ 1370030 w 1593840"/>
              <a:gd name="connsiteY6" fmla="*/ 154877 h 1793264"/>
              <a:gd name="connsiteX7" fmla="*/ 872190 w 1593840"/>
              <a:gd name="connsiteY7" fmla="*/ 21205 h 1793264"/>
              <a:gd name="connsiteX8" fmla="*/ 393458 w 1593840"/>
              <a:gd name="connsiteY8" fmla="*/ 534641 h 1793264"/>
              <a:gd name="connsiteX0" fmla="*/ 393458 w 1566550"/>
              <a:gd name="connsiteY0" fmla="*/ 534641 h 1840341"/>
              <a:gd name="connsiteX1" fmla="*/ 33106 w 1566550"/>
              <a:gd name="connsiteY1" fmla="*/ 940200 h 1840341"/>
              <a:gd name="connsiteX2" fmla="*/ 178311 w 1566550"/>
              <a:gd name="connsiteY2" fmla="*/ 1672556 h 1840341"/>
              <a:gd name="connsiteX3" fmla="*/ 1464139 w 1566550"/>
              <a:gd name="connsiteY3" fmla="*/ 1752440 h 1840341"/>
              <a:gd name="connsiteX4" fmla="*/ 1553857 w 1566550"/>
              <a:gd name="connsiteY4" fmla="*/ 1257671 h 1840341"/>
              <a:gd name="connsiteX5" fmla="*/ 1501616 w 1566550"/>
              <a:gd name="connsiteY5" fmla="*/ 672856 h 1840341"/>
              <a:gd name="connsiteX6" fmla="*/ 1370030 w 1566550"/>
              <a:gd name="connsiteY6" fmla="*/ 154877 h 1840341"/>
              <a:gd name="connsiteX7" fmla="*/ 872190 w 1566550"/>
              <a:gd name="connsiteY7" fmla="*/ 21205 h 1840341"/>
              <a:gd name="connsiteX8" fmla="*/ 393458 w 1566550"/>
              <a:gd name="connsiteY8" fmla="*/ 534641 h 1840341"/>
              <a:gd name="connsiteX0" fmla="*/ 393458 w 1555557"/>
              <a:gd name="connsiteY0" fmla="*/ 534641 h 1787187"/>
              <a:gd name="connsiteX1" fmla="*/ 33106 w 1555557"/>
              <a:gd name="connsiteY1" fmla="*/ 940200 h 1787187"/>
              <a:gd name="connsiteX2" fmla="*/ 178311 w 1555557"/>
              <a:gd name="connsiteY2" fmla="*/ 1672556 h 1787187"/>
              <a:gd name="connsiteX3" fmla="*/ 1464139 w 1555557"/>
              <a:gd name="connsiteY3" fmla="*/ 1752440 h 1787187"/>
              <a:gd name="connsiteX4" fmla="*/ 1553857 w 1555557"/>
              <a:gd name="connsiteY4" fmla="*/ 1257671 h 1787187"/>
              <a:gd name="connsiteX5" fmla="*/ 1501616 w 1555557"/>
              <a:gd name="connsiteY5" fmla="*/ 672856 h 1787187"/>
              <a:gd name="connsiteX6" fmla="*/ 1370030 w 1555557"/>
              <a:gd name="connsiteY6" fmla="*/ 154877 h 1787187"/>
              <a:gd name="connsiteX7" fmla="*/ 872190 w 1555557"/>
              <a:gd name="connsiteY7" fmla="*/ 21205 h 1787187"/>
              <a:gd name="connsiteX8" fmla="*/ 393458 w 1555557"/>
              <a:gd name="connsiteY8" fmla="*/ 534641 h 1787187"/>
              <a:gd name="connsiteX0" fmla="*/ 401126 w 1664928"/>
              <a:gd name="connsiteY0" fmla="*/ 534641 h 1783934"/>
              <a:gd name="connsiteX1" fmla="*/ 40774 w 1664928"/>
              <a:gd name="connsiteY1" fmla="*/ 940200 h 1783934"/>
              <a:gd name="connsiteX2" fmla="*/ 185979 w 1664928"/>
              <a:gd name="connsiteY2" fmla="*/ 1672556 h 1783934"/>
              <a:gd name="connsiteX3" fmla="*/ 1618513 w 1664928"/>
              <a:gd name="connsiteY3" fmla="*/ 1747798 h 1783934"/>
              <a:gd name="connsiteX4" fmla="*/ 1561525 w 1664928"/>
              <a:gd name="connsiteY4" fmla="*/ 1257671 h 1783934"/>
              <a:gd name="connsiteX5" fmla="*/ 1509284 w 1664928"/>
              <a:gd name="connsiteY5" fmla="*/ 672856 h 1783934"/>
              <a:gd name="connsiteX6" fmla="*/ 1377698 w 1664928"/>
              <a:gd name="connsiteY6" fmla="*/ 154877 h 1783934"/>
              <a:gd name="connsiteX7" fmla="*/ 879858 w 1664928"/>
              <a:gd name="connsiteY7" fmla="*/ 21205 h 1783934"/>
              <a:gd name="connsiteX8" fmla="*/ 401126 w 1664928"/>
              <a:gd name="connsiteY8" fmla="*/ 534641 h 1783934"/>
              <a:gd name="connsiteX0" fmla="*/ 408119 w 1718774"/>
              <a:gd name="connsiteY0" fmla="*/ 534641 h 1826522"/>
              <a:gd name="connsiteX1" fmla="*/ 47767 w 1718774"/>
              <a:gd name="connsiteY1" fmla="*/ 940200 h 1826522"/>
              <a:gd name="connsiteX2" fmla="*/ 179001 w 1718774"/>
              <a:gd name="connsiteY2" fmla="*/ 1742186 h 1826522"/>
              <a:gd name="connsiteX3" fmla="*/ 1625506 w 1718774"/>
              <a:gd name="connsiteY3" fmla="*/ 1747798 h 1826522"/>
              <a:gd name="connsiteX4" fmla="*/ 1568518 w 1718774"/>
              <a:gd name="connsiteY4" fmla="*/ 1257671 h 1826522"/>
              <a:gd name="connsiteX5" fmla="*/ 1516277 w 1718774"/>
              <a:gd name="connsiteY5" fmla="*/ 672856 h 1826522"/>
              <a:gd name="connsiteX6" fmla="*/ 1384691 w 1718774"/>
              <a:gd name="connsiteY6" fmla="*/ 154877 h 1826522"/>
              <a:gd name="connsiteX7" fmla="*/ 886851 w 1718774"/>
              <a:gd name="connsiteY7" fmla="*/ 21205 h 1826522"/>
              <a:gd name="connsiteX8" fmla="*/ 408119 w 1718774"/>
              <a:gd name="connsiteY8" fmla="*/ 534641 h 1826522"/>
              <a:gd name="connsiteX0" fmla="*/ 477759 w 1796623"/>
              <a:gd name="connsiteY0" fmla="*/ 534641 h 1818043"/>
              <a:gd name="connsiteX1" fmla="*/ 117407 w 1796623"/>
              <a:gd name="connsiteY1" fmla="*/ 940200 h 1818043"/>
              <a:gd name="connsiteX2" fmla="*/ 136864 w 1796623"/>
              <a:gd name="connsiteY2" fmla="*/ 1728260 h 1818043"/>
              <a:gd name="connsiteX3" fmla="*/ 1695146 w 1796623"/>
              <a:gd name="connsiteY3" fmla="*/ 1747798 h 1818043"/>
              <a:gd name="connsiteX4" fmla="*/ 1638158 w 1796623"/>
              <a:gd name="connsiteY4" fmla="*/ 1257671 h 1818043"/>
              <a:gd name="connsiteX5" fmla="*/ 1585917 w 1796623"/>
              <a:gd name="connsiteY5" fmla="*/ 672856 h 1818043"/>
              <a:gd name="connsiteX6" fmla="*/ 1454331 w 1796623"/>
              <a:gd name="connsiteY6" fmla="*/ 154877 h 1818043"/>
              <a:gd name="connsiteX7" fmla="*/ 956491 w 1796623"/>
              <a:gd name="connsiteY7" fmla="*/ 21205 h 1818043"/>
              <a:gd name="connsiteX8" fmla="*/ 477759 w 1796623"/>
              <a:gd name="connsiteY8" fmla="*/ 534641 h 1818043"/>
              <a:gd name="connsiteX0" fmla="*/ 396783 w 1688820"/>
              <a:gd name="connsiteY0" fmla="*/ 534641 h 1815615"/>
              <a:gd name="connsiteX1" fmla="*/ 36431 w 1688820"/>
              <a:gd name="connsiteY1" fmla="*/ 940200 h 1815615"/>
              <a:gd name="connsiteX2" fmla="*/ 55888 w 1688820"/>
              <a:gd name="connsiteY2" fmla="*/ 1728260 h 1815615"/>
              <a:gd name="connsiteX3" fmla="*/ 421834 w 1688820"/>
              <a:gd name="connsiteY3" fmla="*/ 1798118 h 1815615"/>
              <a:gd name="connsiteX4" fmla="*/ 1614170 w 1688820"/>
              <a:gd name="connsiteY4" fmla="*/ 1747798 h 1815615"/>
              <a:gd name="connsiteX5" fmla="*/ 1557182 w 1688820"/>
              <a:gd name="connsiteY5" fmla="*/ 1257671 h 1815615"/>
              <a:gd name="connsiteX6" fmla="*/ 1504941 w 1688820"/>
              <a:gd name="connsiteY6" fmla="*/ 672856 h 1815615"/>
              <a:gd name="connsiteX7" fmla="*/ 1373355 w 1688820"/>
              <a:gd name="connsiteY7" fmla="*/ 154877 h 1815615"/>
              <a:gd name="connsiteX8" fmla="*/ 875515 w 1688820"/>
              <a:gd name="connsiteY8" fmla="*/ 21205 h 1815615"/>
              <a:gd name="connsiteX9" fmla="*/ 396783 w 1688820"/>
              <a:gd name="connsiteY9" fmla="*/ 534641 h 1815615"/>
              <a:gd name="connsiteX0" fmla="*/ 394951 w 1689541"/>
              <a:gd name="connsiteY0" fmla="*/ 534641 h 1877271"/>
              <a:gd name="connsiteX1" fmla="*/ 34599 w 1689541"/>
              <a:gd name="connsiteY1" fmla="*/ 940200 h 1877271"/>
              <a:gd name="connsiteX2" fmla="*/ 54056 w 1689541"/>
              <a:gd name="connsiteY2" fmla="*/ 1728260 h 1877271"/>
              <a:gd name="connsiteX3" fmla="*/ 385071 w 1689541"/>
              <a:gd name="connsiteY3" fmla="*/ 1877032 h 1877271"/>
              <a:gd name="connsiteX4" fmla="*/ 1612338 w 1689541"/>
              <a:gd name="connsiteY4" fmla="*/ 1747798 h 1877271"/>
              <a:gd name="connsiteX5" fmla="*/ 1555350 w 1689541"/>
              <a:gd name="connsiteY5" fmla="*/ 1257671 h 1877271"/>
              <a:gd name="connsiteX6" fmla="*/ 1503109 w 1689541"/>
              <a:gd name="connsiteY6" fmla="*/ 672856 h 1877271"/>
              <a:gd name="connsiteX7" fmla="*/ 1371523 w 1689541"/>
              <a:gd name="connsiteY7" fmla="*/ 154877 h 1877271"/>
              <a:gd name="connsiteX8" fmla="*/ 873683 w 1689541"/>
              <a:gd name="connsiteY8" fmla="*/ 21205 h 1877271"/>
              <a:gd name="connsiteX9" fmla="*/ 394951 w 1689541"/>
              <a:gd name="connsiteY9" fmla="*/ 534641 h 1877271"/>
              <a:gd name="connsiteX0" fmla="*/ 394949 w 1689541"/>
              <a:gd name="connsiteY0" fmla="*/ 534641 h 1877032"/>
              <a:gd name="connsiteX1" fmla="*/ 34597 w 1689541"/>
              <a:gd name="connsiteY1" fmla="*/ 940200 h 1877032"/>
              <a:gd name="connsiteX2" fmla="*/ 54054 w 1689541"/>
              <a:gd name="connsiteY2" fmla="*/ 1728260 h 1877032"/>
              <a:gd name="connsiteX3" fmla="*/ 385069 w 1689541"/>
              <a:gd name="connsiteY3" fmla="*/ 1877032 h 1877032"/>
              <a:gd name="connsiteX4" fmla="*/ 1612336 w 1689541"/>
              <a:gd name="connsiteY4" fmla="*/ 1747798 h 1877032"/>
              <a:gd name="connsiteX5" fmla="*/ 1555348 w 1689541"/>
              <a:gd name="connsiteY5" fmla="*/ 1257671 h 1877032"/>
              <a:gd name="connsiteX6" fmla="*/ 1503107 w 1689541"/>
              <a:gd name="connsiteY6" fmla="*/ 672856 h 1877032"/>
              <a:gd name="connsiteX7" fmla="*/ 1371521 w 1689541"/>
              <a:gd name="connsiteY7" fmla="*/ 154877 h 1877032"/>
              <a:gd name="connsiteX8" fmla="*/ 873681 w 1689541"/>
              <a:gd name="connsiteY8" fmla="*/ 21205 h 1877032"/>
              <a:gd name="connsiteX9" fmla="*/ 394949 w 1689541"/>
              <a:gd name="connsiteY9" fmla="*/ 534641 h 1877032"/>
              <a:gd name="connsiteX0" fmla="*/ 394949 w 1683795"/>
              <a:gd name="connsiteY0" fmla="*/ 534641 h 1877032"/>
              <a:gd name="connsiteX1" fmla="*/ 34597 w 1683795"/>
              <a:gd name="connsiteY1" fmla="*/ 940200 h 1877032"/>
              <a:gd name="connsiteX2" fmla="*/ 54054 w 1683795"/>
              <a:gd name="connsiteY2" fmla="*/ 1728260 h 1877032"/>
              <a:gd name="connsiteX3" fmla="*/ 385069 w 1683795"/>
              <a:gd name="connsiteY3" fmla="*/ 1877032 h 1877032"/>
              <a:gd name="connsiteX4" fmla="*/ 1605349 w 1683795"/>
              <a:gd name="connsiteY4" fmla="*/ 1798860 h 1877032"/>
              <a:gd name="connsiteX5" fmla="*/ 1555348 w 1683795"/>
              <a:gd name="connsiteY5" fmla="*/ 1257671 h 1877032"/>
              <a:gd name="connsiteX6" fmla="*/ 1503107 w 1683795"/>
              <a:gd name="connsiteY6" fmla="*/ 672856 h 1877032"/>
              <a:gd name="connsiteX7" fmla="*/ 1371521 w 1683795"/>
              <a:gd name="connsiteY7" fmla="*/ 154877 h 1877032"/>
              <a:gd name="connsiteX8" fmla="*/ 873681 w 1683795"/>
              <a:gd name="connsiteY8" fmla="*/ 21205 h 1877032"/>
              <a:gd name="connsiteX9" fmla="*/ 394949 w 1683795"/>
              <a:gd name="connsiteY9" fmla="*/ 534641 h 1877032"/>
              <a:gd name="connsiteX0" fmla="*/ 394949 w 1720794"/>
              <a:gd name="connsiteY0" fmla="*/ 534641 h 1877032"/>
              <a:gd name="connsiteX1" fmla="*/ 34597 w 1720794"/>
              <a:gd name="connsiteY1" fmla="*/ 940200 h 1877032"/>
              <a:gd name="connsiteX2" fmla="*/ 54054 w 1720794"/>
              <a:gd name="connsiteY2" fmla="*/ 1728260 h 1877032"/>
              <a:gd name="connsiteX3" fmla="*/ 385069 w 1720794"/>
              <a:gd name="connsiteY3" fmla="*/ 1877032 h 1877032"/>
              <a:gd name="connsiteX4" fmla="*/ 1605349 w 1720794"/>
              <a:gd name="connsiteY4" fmla="*/ 1798860 h 1877032"/>
              <a:gd name="connsiteX5" fmla="*/ 1555348 w 1720794"/>
              <a:gd name="connsiteY5" fmla="*/ 1257671 h 1877032"/>
              <a:gd name="connsiteX6" fmla="*/ 1503107 w 1720794"/>
              <a:gd name="connsiteY6" fmla="*/ 672856 h 1877032"/>
              <a:gd name="connsiteX7" fmla="*/ 1371521 w 1720794"/>
              <a:gd name="connsiteY7" fmla="*/ 154877 h 1877032"/>
              <a:gd name="connsiteX8" fmla="*/ 873681 w 1720794"/>
              <a:gd name="connsiteY8" fmla="*/ 21205 h 1877032"/>
              <a:gd name="connsiteX9" fmla="*/ 394949 w 1720794"/>
              <a:gd name="connsiteY9" fmla="*/ 534641 h 1877032"/>
              <a:gd name="connsiteX0" fmla="*/ 394949 w 1720794"/>
              <a:gd name="connsiteY0" fmla="*/ 534641 h 1877032"/>
              <a:gd name="connsiteX1" fmla="*/ 34597 w 1720794"/>
              <a:gd name="connsiteY1" fmla="*/ 940200 h 1877032"/>
              <a:gd name="connsiteX2" fmla="*/ 54054 w 1720794"/>
              <a:gd name="connsiteY2" fmla="*/ 1728260 h 1877032"/>
              <a:gd name="connsiteX3" fmla="*/ 385069 w 1720794"/>
              <a:gd name="connsiteY3" fmla="*/ 1877032 h 1877032"/>
              <a:gd name="connsiteX4" fmla="*/ 1605349 w 1720794"/>
              <a:gd name="connsiteY4" fmla="*/ 1798860 h 1877032"/>
              <a:gd name="connsiteX5" fmla="*/ 1555348 w 1720794"/>
              <a:gd name="connsiteY5" fmla="*/ 1257671 h 1877032"/>
              <a:gd name="connsiteX6" fmla="*/ 1503107 w 1720794"/>
              <a:gd name="connsiteY6" fmla="*/ 672856 h 1877032"/>
              <a:gd name="connsiteX7" fmla="*/ 1371521 w 1720794"/>
              <a:gd name="connsiteY7" fmla="*/ 154877 h 1877032"/>
              <a:gd name="connsiteX8" fmla="*/ 873681 w 1720794"/>
              <a:gd name="connsiteY8" fmla="*/ 21205 h 1877032"/>
              <a:gd name="connsiteX9" fmla="*/ 394949 w 1720794"/>
              <a:gd name="connsiteY9" fmla="*/ 534641 h 1877032"/>
              <a:gd name="connsiteX0" fmla="*/ 394949 w 1671512"/>
              <a:gd name="connsiteY0" fmla="*/ 534641 h 1877032"/>
              <a:gd name="connsiteX1" fmla="*/ 34597 w 1671512"/>
              <a:gd name="connsiteY1" fmla="*/ 940200 h 1877032"/>
              <a:gd name="connsiteX2" fmla="*/ 54054 w 1671512"/>
              <a:gd name="connsiteY2" fmla="*/ 1728260 h 1877032"/>
              <a:gd name="connsiteX3" fmla="*/ 385069 w 1671512"/>
              <a:gd name="connsiteY3" fmla="*/ 1877032 h 1877032"/>
              <a:gd name="connsiteX4" fmla="*/ 1605349 w 1671512"/>
              <a:gd name="connsiteY4" fmla="*/ 1798860 h 1877032"/>
              <a:gd name="connsiteX5" fmla="*/ 1555348 w 1671512"/>
              <a:gd name="connsiteY5" fmla="*/ 1257671 h 1877032"/>
              <a:gd name="connsiteX6" fmla="*/ 1503107 w 1671512"/>
              <a:gd name="connsiteY6" fmla="*/ 672856 h 1877032"/>
              <a:gd name="connsiteX7" fmla="*/ 1371521 w 1671512"/>
              <a:gd name="connsiteY7" fmla="*/ 154877 h 1877032"/>
              <a:gd name="connsiteX8" fmla="*/ 873681 w 1671512"/>
              <a:gd name="connsiteY8" fmla="*/ 21205 h 1877032"/>
              <a:gd name="connsiteX9" fmla="*/ 394949 w 1671512"/>
              <a:gd name="connsiteY9" fmla="*/ 534641 h 1877032"/>
              <a:gd name="connsiteX0" fmla="*/ 394949 w 1677296"/>
              <a:gd name="connsiteY0" fmla="*/ 534641 h 1877032"/>
              <a:gd name="connsiteX1" fmla="*/ 34597 w 1677296"/>
              <a:gd name="connsiteY1" fmla="*/ 940200 h 1877032"/>
              <a:gd name="connsiteX2" fmla="*/ 54054 w 1677296"/>
              <a:gd name="connsiteY2" fmla="*/ 1728260 h 1877032"/>
              <a:gd name="connsiteX3" fmla="*/ 385069 w 1677296"/>
              <a:gd name="connsiteY3" fmla="*/ 1877032 h 1877032"/>
              <a:gd name="connsiteX4" fmla="*/ 1612334 w 1677296"/>
              <a:gd name="connsiteY4" fmla="*/ 1840637 h 1877032"/>
              <a:gd name="connsiteX5" fmla="*/ 1555348 w 1677296"/>
              <a:gd name="connsiteY5" fmla="*/ 1257671 h 1877032"/>
              <a:gd name="connsiteX6" fmla="*/ 1503107 w 1677296"/>
              <a:gd name="connsiteY6" fmla="*/ 672856 h 1877032"/>
              <a:gd name="connsiteX7" fmla="*/ 1371521 w 1677296"/>
              <a:gd name="connsiteY7" fmla="*/ 154877 h 1877032"/>
              <a:gd name="connsiteX8" fmla="*/ 873681 w 1677296"/>
              <a:gd name="connsiteY8" fmla="*/ 21205 h 1877032"/>
              <a:gd name="connsiteX9" fmla="*/ 394949 w 1677296"/>
              <a:gd name="connsiteY9" fmla="*/ 534641 h 1877032"/>
              <a:gd name="connsiteX0" fmla="*/ 394949 w 1677298"/>
              <a:gd name="connsiteY0" fmla="*/ 534641 h 1877032"/>
              <a:gd name="connsiteX1" fmla="*/ 34597 w 1677298"/>
              <a:gd name="connsiteY1" fmla="*/ 940200 h 1877032"/>
              <a:gd name="connsiteX2" fmla="*/ 54054 w 1677298"/>
              <a:gd name="connsiteY2" fmla="*/ 1728260 h 1877032"/>
              <a:gd name="connsiteX3" fmla="*/ 385069 w 1677298"/>
              <a:gd name="connsiteY3" fmla="*/ 1877032 h 1877032"/>
              <a:gd name="connsiteX4" fmla="*/ 1612334 w 1677298"/>
              <a:gd name="connsiteY4" fmla="*/ 1840637 h 1877032"/>
              <a:gd name="connsiteX5" fmla="*/ 1555348 w 1677298"/>
              <a:gd name="connsiteY5" fmla="*/ 1257671 h 1877032"/>
              <a:gd name="connsiteX6" fmla="*/ 1503107 w 1677298"/>
              <a:gd name="connsiteY6" fmla="*/ 672856 h 1877032"/>
              <a:gd name="connsiteX7" fmla="*/ 1371521 w 1677298"/>
              <a:gd name="connsiteY7" fmla="*/ 154877 h 1877032"/>
              <a:gd name="connsiteX8" fmla="*/ 873681 w 1677298"/>
              <a:gd name="connsiteY8" fmla="*/ 21205 h 1877032"/>
              <a:gd name="connsiteX9" fmla="*/ 394949 w 1677298"/>
              <a:gd name="connsiteY9" fmla="*/ 534641 h 1877032"/>
              <a:gd name="connsiteX0" fmla="*/ 394949 w 1677296"/>
              <a:gd name="connsiteY0" fmla="*/ 534641 h 1904936"/>
              <a:gd name="connsiteX1" fmla="*/ 34597 w 1677296"/>
              <a:gd name="connsiteY1" fmla="*/ 940200 h 1904936"/>
              <a:gd name="connsiteX2" fmla="*/ 54054 w 1677296"/>
              <a:gd name="connsiteY2" fmla="*/ 1728260 h 1904936"/>
              <a:gd name="connsiteX3" fmla="*/ 385069 w 1677296"/>
              <a:gd name="connsiteY3" fmla="*/ 1877032 h 1904936"/>
              <a:gd name="connsiteX4" fmla="*/ 1612334 w 1677296"/>
              <a:gd name="connsiteY4" fmla="*/ 1840637 h 1904936"/>
              <a:gd name="connsiteX5" fmla="*/ 1555348 w 1677296"/>
              <a:gd name="connsiteY5" fmla="*/ 1257671 h 1904936"/>
              <a:gd name="connsiteX6" fmla="*/ 1503107 w 1677296"/>
              <a:gd name="connsiteY6" fmla="*/ 672856 h 1904936"/>
              <a:gd name="connsiteX7" fmla="*/ 1371521 w 1677296"/>
              <a:gd name="connsiteY7" fmla="*/ 154877 h 1904936"/>
              <a:gd name="connsiteX8" fmla="*/ 873681 w 1677296"/>
              <a:gd name="connsiteY8" fmla="*/ 21205 h 1904936"/>
              <a:gd name="connsiteX9" fmla="*/ 394949 w 1677296"/>
              <a:gd name="connsiteY9" fmla="*/ 534641 h 1904936"/>
              <a:gd name="connsiteX0" fmla="*/ 461539 w 1743887"/>
              <a:gd name="connsiteY0" fmla="*/ 534641 h 1904936"/>
              <a:gd name="connsiteX1" fmla="*/ 101187 w 1743887"/>
              <a:gd name="connsiteY1" fmla="*/ 940200 h 1904936"/>
              <a:gd name="connsiteX2" fmla="*/ 22840 w 1743887"/>
              <a:gd name="connsiteY2" fmla="*/ 1737812 h 1904936"/>
              <a:gd name="connsiteX3" fmla="*/ 451659 w 1743887"/>
              <a:gd name="connsiteY3" fmla="*/ 1877032 h 1904936"/>
              <a:gd name="connsiteX4" fmla="*/ 1678924 w 1743887"/>
              <a:gd name="connsiteY4" fmla="*/ 1840637 h 1904936"/>
              <a:gd name="connsiteX5" fmla="*/ 1621938 w 1743887"/>
              <a:gd name="connsiteY5" fmla="*/ 1257671 h 1904936"/>
              <a:gd name="connsiteX6" fmla="*/ 1569697 w 1743887"/>
              <a:gd name="connsiteY6" fmla="*/ 672856 h 1904936"/>
              <a:gd name="connsiteX7" fmla="*/ 1438111 w 1743887"/>
              <a:gd name="connsiteY7" fmla="*/ 154877 h 1904936"/>
              <a:gd name="connsiteX8" fmla="*/ 940271 w 1743887"/>
              <a:gd name="connsiteY8" fmla="*/ 21205 h 1904936"/>
              <a:gd name="connsiteX9" fmla="*/ 461539 w 1743887"/>
              <a:gd name="connsiteY9" fmla="*/ 534641 h 1904936"/>
              <a:gd name="connsiteX0" fmla="*/ 452050 w 1756359"/>
              <a:gd name="connsiteY0" fmla="*/ 534641 h 1891359"/>
              <a:gd name="connsiteX1" fmla="*/ 91698 w 1756359"/>
              <a:gd name="connsiteY1" fmla="*/ 940200 h 1891359"/>
              <a:gd name="connsiteX2" fmla="*/ 13351 w 1756359"/>
              <a:gd name="connsiteY2" fmla="*/ 1737812 h 1891359"/>
              <a:gd name="connsiteX3" fmla="*/ 309435 w 1756359"/>
              <a:gd name="connsiteY3" fmla="*/ 1891359 h 1891359"/>
              <a:gd name="connsiteX4" fmla="*/ 1669435 w 1756359"/>
              <a:gd name="connsiteY4" fmla="*/ 1840637 h 1891359"/>
              <a:gd name="connsiteX5" fmla="*/ 1612449 w 1756359"/>
              <a:gd name="connsiteY5" fmla="*/ 1257671 h 1891359"/>
              <a:gd name="connsiteX6" fmla="*/ 1560208 w 1756359"/>
              <a:gd name="connsiteY6" fmla="*/ 672856 h 1891359"/>
              <a:gd name="connsiteX7" fmla="*/ 1428622 w 1756359"/>
              <a:gd name="connsiteY7" fmla="*/ 154877 h 1891359"/>
              <a:gd name="connsiteX8" fmla="*/ 930782 w 1756359"/>
              <a:gd name="connsiteY8" fmla="*/ 21205 h 1891359"/>
              <a:gd name="connsiteX9" fmla="*/ 452050 w 1756359"/>
              <a:gd name="connsiteY9" fmla="*/ 534641 h 1891359"/>
              <a:gd name="connsiteX0" fmla="*/ 452050 w 1756257"/>
              <a:gd name="connsiteY0" fmla="*/ 534641 h 1891359"/>
              <a:gd name="connsiteX1" fmla="*/ 91698 w 1756257"/>
              <a:gd name="connsiteY1" fmla="*/ 940200 h 1891359"/>
              <a:gd name="connsiteX2" fmla="*/ 13351 w 1756257"/>
              <a:gd name="connsiteY2" fmla="*/ 1737812 h 1891359"/>
              <a:gd name="connsiteX3" fmla="*/ 309435 w 1756257"/>
              <a:gd name="connsiteY3" fmla="*/ 1891359 h 1891359"/>
              <a:gd name="connsiteX4" fmla="*/ 1669435 w 1756257"/>
              <a:gd name="connsiteY4" fmla="*/ 1840637 h 1891359"/>
              <a:gd name="connsiteX5" fmla="*/ 1612449 w 1756257"/>
              <a:gd name="connsiteY5" fmla="*/ 1257671 h 1891359"/>
              <a:gd name="connsiteX6" fmla="*/ 1563496 w 1756257"/>
              <a:gd name="connsiteY6" fmla="*/ 959631 h 1891359"/>
              <a:gd name="connsiteX7" fmla="*/ 1560208 w 1756257"/>
              <a:gd name="connsiteY7" fmla="*/ 672856 h 1891359"/>
              <a:gd name="connsiteX8" fmla="*/ 1428622 w 1756257"/>
              <a:gd name="connsiteY8" fmla="*/ 154877 h 1891359"/>
              <a:gd name="connsiteX9" fmla="*/ 930782 w 1756257"/>
              <a:gd name="connsiteY9" fmla="*/ 21205 h 1891359"/>
              <a:gd name="connsiteX10" fmla="*/ 452050 w 1756257"/>
              <a:gd name="connsiteY10" fmla="*/ 534641 h 1891359"/>
              <a:gd name="connsiteX0" fmla="*/ 452050 w 1764590"/>
              <a:gd name="connsiteY0" fmla="*/ 534641 h 1891359"/>
              <a:gd name="connsiteX1" fmla="*/ 91698 w 1764590"/>
              <a:gd name="connsiteY1" fmla="*/ 940200 h 1891359"/>
              <a:gd name="connsiteX2" fmla="*/ 13351 w 1764590"/>
              <a:gd name="connsiteY2" fmla="*/ 1737812 h 1891359"/>
              <a:gd name="connsiteX3" fmla="*/ 309435 w 1764590"/>
              <a:gd name="connsiteY3" fmla="*/ 1891359 h 1891359"/>
              <a:gd name="connsiteX4" fmla="*/ 1669435 w 1764590"/>
              <a:gd name="connsiteY4" fmla="*/ 1840637 h 1891359"/>
              <a:gd name="connsiteX5" fmla="*/ 1612449 w 1764590"/>
              <a:gd name="connsiteY5" fmla="*/ 1257671 h 1891359"/>
              <a:gd name="connsiteX6" fmla="*/ 1309780 w 1764590"/>
              <a:gd name="connsiteY6" fmla="*/ 1046341 h 1891359"/>
              <a:gd name="connsiteX7" fmla="*/ 1560208 w 1764590"/>
              <a:gd name="connsiteY7" fmla="*/ 672856 h 1891359"/>
              <a:gd name="connsiteX8" fmla="*/ 1428622 w 1764590"/>
              <a:gd name="connsiteY8" fmla="*/ 154877 h 1891359"/>
              <a:gd name="connsiteX9" fmla="*/ 930782 w 1764590"/>
              <a:gd name="connsiteY9" fmla="*/ 21205 h 1891359"/>
              <a:gd name="connsiteX10" fmla="*/ 452050 w 1764590"/>
              <a:gd name="connsiteY10" fmla="*/ 534641 h 1891359"/>
              <a:gd name="connsiteX0" fmla="*/ 452050 w 1764592"/>
              <a:gd name="connsiteY0" fmla="*/ 534641 h 1891359"/>
              <a:gd name="connsiteX1" fmla="*/ 91698 w 1764592"/>
              <a:gd name="connsiteY1" fmla="*/ 940200 h 1891359"/>
              <a:gd name="connsiteX2" fmla="*/ 13351 w 1764592"/>
              <a:gd name="connsiteY2" fmla="*/ 1737812 h 1891359"/>
              <a:gd name="connsiteX3" fmla="*/ 309435 w 1764592"/>
              <a:gd name="connsiteY3" fmla="*/ 1891359 h 1891359"/>
              <a:gd name="connsiteX4" fmla="*/ 1669435 w 1764592"/>
              <a:gd name="connsiteY4" fmla="*/ 1840637 h 1891359"/>
              <a:gd name="connsiteX5" fmla="*/ 1612449 w 1764592"/>
              <a:gd name="connsiteY5" fmla="*/ 1257671 h 1891359"/>
              <a:gd name="connsiteX6" fmla="*/ 1309780 w 1764592"/>
              <a:gd name="connsiteY6" fmla="*/ 1046341 h 1891359"/>
              <a:gd name="connsiteX7" fmla="*/ 1560208 w 1764592"/>
              <a:gd name="connsiteY7" fmla="*/ 672856 h 1891359"/>
              <a:gd name="connsiteX8" fmla="*/ 1428622 w 1764592"/>
              <a:gd name="connsiteY8" fmla="*/ 154877 h 1891359"/>
              <a:gd name="connsiteX9" fmla="*/ 930782 w 1764592"/>
              <a:gd name="connsiteY9" fmla="*/ 21205 h 1891359"/>
              <a:gd name="connsiteX10" fmla="*/ 452050 w 1764592"/>
              <a:gd name="connsiteY10" fmla="*/ 534641 h 1891359"/>
              <a:gd name="connsiteX0" fmla="*/ 452050 w 1764590"/>
              <a:gd name="connsiteY0" fmla="*/ 534641 h 1891359"/>
              <a:gd name="connsiteX1" fmla="*/ 91698 w 1764590"/>
              <a:gd name="connsiteY1" fmla="*/ 940200 h 1891359"/>
              <a:gd name="connsiteX2" fmla="*/ 13351 w 1764590"/>
              <a:gd name="connsiteY2" fmla="*/ 1737812 h 1891359"/>
              <a:gd name="connsiteX3" fmla="*/ 309435 w 1764590"/>
              <a:gd name="connsiteY3" fmla="*/ 1891359 h 1891359"/>
              <a:gd name="connsiteX4" fmla="*/ 1669435 w 1764590"/>
              <a:gd name="connsiteY4" fmla="*/ 1840637 h 1891359"/>
              <a:gd name="connsiteX5" fmla="*/ 1612449 w 1764590"/>
              <a:gd name="connsiteY5" fmla="*/ 1257671 h 1891359"/>
              <a:gd name="connsiteX6" fmla="*/ 1309780 w 1764590"/>
              <a:gd name="connsiteY6" fmla="*/ 1046341 h 1891359"/>
              <a:gd name="connsiteX7" fmla="*/ 1560208 w 1764590"/>
              <a:gd name="connsiteY7" fmla="*/ 672856 h 1891359"/>
              <a:gd name="connsiteX8" fmla="*/ 1428622 w 1764590"/>
              <a:gd name="connsiteY8" fmla="*/ 154877 h 1891359"/>
              <a:gd name="connsiteX9" fmla="*/ 930782 w 1764590"/>
              <a:gd name="connsiteY9" fmla="*/ 21205 h 1891359"/>
              <a:gd name="connsiteX10" fmla="*/ 452050 w 1764590"/>
              <a:gd name="connsiteY10" fmla="*/ 534641 h 1891359"/>
              <a:gd name="connsiteX0" fmla="*/ 452050 w 1792731"/>
              <a:gd name="connsiteY0" fmla="*/ 534641 h 1891359"/>
              <a:gd name="connsiteX1" fmla="*/ 91698 w 1792731"/>
              <a:gd name="connsiteY1" fmla="*/ 940200 h 1891359"/>
              <a:gd name="connsiteX2" fmla="*/ 13351 w 1792731"/>
              <a:gd name="connsiteY2" fmla="*/ 1737812 h 1891359"/>
              <a:gd name="connsiteX3" fmla="*/ 309435 w 1792731"/>
              <a:gd name="connsiteY3" fmla="*/ 1891359 h 1891359"/>
              <a:gd name="connsiteX4" fmla="*/ 1669435 w 1792731"/>
              <a:gd name="connsiteY4" fmla="*/ 1840637 h 1891359"/>
              <a:gd name="connsiteX5" fmla="*/ 1688563 w 1792731"/>
              <a:gd name="connsiteY5" fmla="*/ 1292355 h 1891359"/>
              <a:gd name="connsiteX6" fmla="*/ 1309780 w 1792731"/>
              <a:gd name="connsiteY6" fmla="*/ 1046341 h 1891359"/>
              <a:gd name="connsiteX7" fmla="*/ 1560208 w 1792731"/>
              <a:gd name="connsiteY7" fmla="*/ 672856 h 1891359"/>
              <a:gd name="connsiteX8" fmla="*/ 1428622 w 1792731"/>
              <a:gd name="connsiteY8" fmla="*/ 154877 h 1891359"/>
              <a:gd name="connsiteX9" fmla="*/ 930782 w 1792731"/>
              <a:gd name="connsiteY9" fmla="*/ 21205 h 1891359"/>
              <a:gd name="connsiteX10" fmla="*/ 452050 w 1792731"/>
              <a:gd name="connsiteY10" fmla="*/ 534641 h 1891359"/>
              <a:gd name="connsiteX0" fmla="*/ 452050 w 1814809"/>
              <a:gd name="connsiteY0" fmla="*/ 534641 h 1891359"/>
              <a:gd name="connsiteX1" fmla="*/ 91698 w 1814809"/>
              <a:gd name="connsiteY1" fmla="*/ 940200 h 1891359"/>
              <a:gd name="connsiteX2" fmla="*/ 13351 w 1814809"/>
              <a:gd name="connsiteY2" fmla="*/ 1737812 h 1891359"/>
              <a:gd name="connsiteX3" fmla="*/ 309435 w 1814809"/>
              <a:gd name="connsiteY3" fmla="*/ 1891359 h 1891359"/>
              <a:gd name="connsiteX4" fmla="*/ 1669435 w 1814809"/>
              <a:gd name="connsiteY4" fmla="*/ 1840637 h 1891359"/>
              <a:gd name="connsiteX5" fmla="*/ 1688563 w 1814809"/>
              <a:gd name="connsiteY5" fmla="*/ 1292355 h 1891359"/>
              <a:gd name="connsiteX6" fmla="*/ 1309780 w 1814809"/>
              <a:gd name="connsiteY6" fmla="*/ 1046341 h 1891359"/>
              <a:gd name="connsiteX7" fmla="*/ 1560208 w 1814809"/>
              <a:gd name="connsiteY7" fmla="*/ 672856 h 1891359"/>
              <a:gd name="connsiteX8" fmla="*/ 1428622 w 1814809"/>
              <a:gd name="connsiteY8" fmla="*/ 154877 h 1891359"/>
              <a:gd name="connsiteX9" fmla="*/ 930782 w 1814809"/>
              <a:gd name="connsiteY9" fmla="*/ 21205 h 1891359"/>
              <a:gd name="connsiteX10" fmla="*/ 452050 w 1814809"/>
              <a:gd name="connsiteY10" fmla="*/ 534641 h 1891359"/>
              <a:gd name="connsiteX0" fmla="*/ 452050 w 1814809"/>
              <a:gd name="connsiteY0" fmla="*/ 534641 h 1891359"/>
              <a:gd name="connsiteX1" fmla="*/ 91698 w 1814809"/>
              <a:gd name="connsiteY1" fmla="*/ 940200 h 1891359"/>
              <a:gd name="connsiteX2" fmla="*/ 13351 w 1814809"/>
              <a:gd name="connsiteY2" fmla="*/ 1737812 h 1891359"/>
              <a:gd name="connsiteX3" fmla="*/ 309435 w 1814809"/>
              <a:gd name="connsiteY3" fmla="*/ 1891359 h 1891359"/>
              <a:gd name="connsiteX4" fmla="*/ 1669435 w 1814809"/>
              <a:gd name="connsiteY4" fmla="*/ 1840637 h 1891359"/>
              <a:gd name="connsiteX5" fmla="*/ 1688563 w 1814809"/>
              <a:gd name="connsiteY5" fmla="*/ 1292355 h 1891359"/>
              <a:gd name="connsiteX6" fmla="*/ 1309780 w 1814809"/>
              <a:gd name="connsiteY6" fmla="*/ 1046341 h 1891359"/>
              <a:gd name="connsiteX7" fmla="*/ 1619996 w 1814809"/>
              <a:gd name="connsiteY7" fmla="*/ 526399 h 1891359"/>
              <a:gd name="connsiteX8" fmla="*/ 1428622 w 1814809"/>
              <a:gd name="connsiteY8" fmla="*/ 154877 h 1891359"/>
              <a:gd name="connsiteX9" fmla="*/ 930782 w 1814809"/>
              <a:gd name="connsiteY9" fmla="*/ 21205 h 1891359"/>
              <a:gd name="connsiteX10" fmla="*/ 452050 w 1814809"/>
              <a:gd name="connsiteY10" fmla="*/ 534641 h 1891359"/>
              <a:gd name="connsiteX0" fmla="*/ 452050 w 1814809"/>
              <a:gd name="connsiteY0" fmla="*/ 542872 h 1899590"/>
              <a:gd name="connsiteX1" fmla="*/ 91698 w 1814809"/>
              <a:gd name="connsiteY1" fmla="*/ 948431 h 1899590"/>
              <a:gd name="connsiteX2" fmla="*/ 13351 w 1814809"/>
              <a:gd name="connsiteY2" fmla="*/ 1746043 h 1899590"/>
              <a:gd name="connsiteX3" fmla="*/ 309435 w 1814809"/>
              <a:gd name="connsiteY3" fmla="*/ 1899590 h 1899590"/>
              <a:gd name="connsiteX4" fmla="*/ 1669435 w 1814809"/>
              <a:gd name="connsiteY4" fmla="*/ 1848868 h 1899590"/>
              <a:gd name="connsiteX5" fmla="*/ 1688563 w 1814809"/>
              <a:gd name="connsiteY5" fmla="*/ 1300586 h 1899590"/>
              <a:gd name="connsiteX6" fmla="*/ 1309780 w 1814809"/>
              <a:gd name="connsiteY6" fmla="*/ 1054572 h 1899590"/>
              <a:gd name="connsiteX7" fmla="*/ 1619996 w 1814809"/>
              <a:gd name="connsiteY7" fmla="*/ 534630 h 1899590"/>
              <a:gd name="connsiteX8" fmla="*/ 1488411 w 1814809"/>
              <a:gd name="connsiteY8" fmla="*/ 129049 h 1899590"/>
              <a:gd name="connsiteX9" fmla="*/ 930782 w 1814809"/>
              <a:gd name="connsiteY9" fmla="*/ 29436 h 1899590"/>
              <a:gd name="connsiteX10" fmla="*/ 452050 w 1814809"/>
              <a:gd name="connsiteY10" fmla="*/ 542872 h 1899590"/>
              <a:gd name="connsiteX0" fmla="*/ 452050 w 1814809"/>
              <a:gd name="connsiteY0" fmla="*/ 540513 h 1897231"/>
              <a:gd name="connsiteX1" fmla="*/ 91698 w 1814809"/>
              <a:gd name="connsiteY1" fmla="*/ 946072 h 1897231"/>
              <a:gd name="connsiteX2" fmla="*/ 13351 w 1814809"/>
              <a:gd name="connsiteY2" fmla="*/ 1743684 h 1897231"/>
              <a:gd name="connsiteX3" fmla="*/ 309435 w 1814809"/>
              <a:gd name="connsiteY3" fmla="*/ 1897231 h 1897231"/>
              <a:gd name="connsiteX4" fmla="*/ 1669435 w 1814809"/>
              <a:gd name="connsiteY4" fmla="*/ 1846509 h 1897231"/>
              <a:gd name="connsiteX5" fmla="*/ 1688563 w 1814809"/>
              <a:gd name="connsiteY5" fmla="*/ 1298227 h 1897231"/>
              <a:gd name="connsiteX6" fmla="*/ 1309780 w 1814809"/>
              <a:gd name="connsiteY6" fmla="*/ 1052213 h 1897231"/>
              <a:gd name="connsiteX7" fmla="*/ 1619996 w 1814809"/>
              <a:gd name="connsiteY7" fmla="*/ 532271 h 1897231"/>
              <a:gd name="connsiteX8" fmla="*/ 1488411 w 1814809"/>
              <a:gd name="connsiteY8" fmla="*/ 126690 h 1897231"/>
              <a:gd name="connsiteX9" fmla="*/ 930782 w 1814809"/>
              <a:gd name="connsiteY9" fmla="*/ 27077 h 1897231"/>
              <a:gd name="connsiteX10" fmla="*/ 452050 w 1814809"/>
              <a:gd name="connsiteY10" fmla="*/ 540513 h 1897231"/>
              <a:gd name="connsiteX0" fmla="*/ 452050 w 1814809"/>
              <a:gd name="connsiteY0" fmla="*/ 540513 h 1897231"/>
              <a:gd name="connsiteX1" fmla="*/ 91698 w 1814809"/>
              <a:gd name="connsiteY1" fmla="*/ 946072 h 1897231"/>
              <a:gd name="connsiteX2" fmla="*/ 13351 w 1814809"/>
              <a:gd name="connsiteY2" fmla="*/ 1743684 h 1897231"/>
              <a:gd name="connsiteX3" fmla="*/ 309435 w 1814809"/>
              <a:gd name="connsiteY3" fmla="*/ 1897231 h 1897231"/>
              <a:gd name="connsiteX4" fmla="*/ 1669435 w 1814809"/>
              <a:gd name="connsiteY4" fmla="*/ 1846509 h 1897231"/>
              <a:gd name="connsiteX5" fmla="*/ 1688563 w 1814809"/>
              <a:gd name="connsiteY5" fmla="*/ 1298227 h 1897231"/>
              <a:gd name="connsiteX6" fmla="*/ 1309780 w 1814809"/>
              <a:gd name="connsiteY6" fmla="*/ 1052213 h 1897231"/>
              <a:gd name="connsiteX7" fmla="*/ 1619996 w 1814809"/>
              <a:gd name="connsiteY7" fmla="*/ 532271 h 1897231"/>
              <a:gd name="connsiteX8" fmla="*/ 1488411 w 1814809"/>
              <a:gd name="connsiteY8" fmla="*/ 126690 h 1897231"/>
              <a:gd name="connsiteX9" fmla="*/ 930782 w 1814809"/>
              <a:gd name="connsiteY9" fmla="*/ 27077 h 1897231"/>
              <a:gd name="connsiteX10" fmla="*/ 452050 w 1814809"/>
              <a:gd name="connsiteY10" fmla="*/ 540513 h 1897231"/>
              <a:gd name="connsiteX0" fmla="*/ 288567 w 1811701"/>
              <a:gd name="connsiteY0" fmla="*/ 555674 h 1898251"/>
              <a:gd name="connsiteX1" fmla="*/ 88590 w 1811701"/>
              <a:gd name="connsiteY1" fmla="*/ 947092 h 1898251"/>
              <a:gd name="connsiteX2" fmla="*/ 10243 w 1811701"/>
              <a:gd name="connsiteY2" fmla="*/ 1744704 h 1898251"/>
              <a:gd name="connsiteX3" fmla="*/ 306327 w 1811701"/>
              <a:gd name="connsiteY3" fmla="*/ 1898251 h 1898251"/>
              <a:gd name="connsiteX4" fmla="*/ 1666327 w 1811701"/>
              <a:gd name="connsiteY4" fmla="*/ 1847529 h 1898251"/>
              <a:gd name="connsiteX5" fmla="*/ 1685455 w 1811701"/>
              <a:gd name="connsiteY5" fmla="*/ 1299247 h 1898251"/>
              <a:gd name="connsiteX6" fmla="*/ 1306672 w 1811701"/>
              <a:gd name="connsiteY6" fmla="*/ 1053233 h 1898251"/>
              <a:gd name="connsiteX7" fmla="*/ 1616888 w 1811701"/>
              <a:gd name="connsiteY7" fmla="*/ 533291 h 1898251"/>
              <a:gd name="connsiteX8" fmla="*/ 1485303 w 1811701"/>
              <a:gd name="connsiteY8" fmla="*/ 127710 h 1898251"/>
              <a:gd name="connsiteX9" fmla="*/ 927674 w 1811701"/>
              <a:gd name="connsiteY9" fmla="*/ 28097 h 1898251"/>
              <a:gd name="connsiteX10" fmla="*/ 288567 w 1811701"/>
              <a:gd name="connsiteY10" fmla="*/ 555674 h 1898251"/>
              <a:gd name="connsiteX0" fmla="*/ 288567 w 1811701"/>
              <a:gd name="connsiteY0" fmla="*/ 479828 h 1822405"/>
              <a:gd name="connsiteX1" fmla="*/ 88590 w 1811701"/>
              <a:gd name="connsiteY1" fmla="*/ 871246 h 1822405"/>
              <a:gd name="connsiteX2" fmla="*/ 10243 w 1811701"/>
              <a:gd name="connsiteY2" fmla="*/ 1668858 h 1822405"/>
              <a:gd name="connsiteX3" fmla="*/ 306327 w 1811701"/>
              <a:gd name="connsiteY3" fmla="*/ 1822405 h 1822405"/>
              <a:gd name="connsiteX4" fmla="*/ 1666327 w 1811701"/>
              <a:gd name="connsiteY4" fmla="*/ 1771683 h 1822405"/>
              <a:gd name="connsiteX5" fmla="*/ 1685455 w 1811701"/>
              <a:gd name="connsiteY5" fmla="*/ 1223401 h 1822405"/>
              <a:gd name="connsiteX6" fmla="*/ 1306672 w 1811701"/>
              <a:gd name="connsiteY6" fmla="*/ 977387 h 1822405"/>
              <a:gd name="connsiteX7" fmla="*/ 1616888 w 1811701"/>
              <a:gd name="connsiteY7" fmla="*/ 457445 h 1822405"/>
              <a:gd name="connsiteX8" fmla="*/ 1485303 w 1811701"/>
              <a:gd name="connsiteY8" fmla="*/ 51864 h 1822405"/>
              <a:gd name="connsiteX9" fmla="*/ 895599 w 1811701"/>
              <a:gd name="connsiteY9" fmla="*/ 79530 h 1822405"/>
              <a:gd name="connsiteX10" fmla="*/ 288567 w 1811701"/>
              <a:gd name="connsiteY10" fmla="*/ 479828 h 1822405"/>
              <a:gd name="connsiteX0" fmla="*/ 288567 w 1811701"/>
              <a:gd name="connsiteY0" fmla="*/ 419258 h 1761835"/>
              <a:gd name="connsiteX1" fmla="*/ 88590 w 1811701"/>
              <a:gd name="connsiteY1" fmla="*/ 810676 h 1761835"/>
              <a:gd name="connsiteX2" fmla="*/ 10243 w 1811701"/>
              <a:gd name="connsiteY2" fmla="*/ 1608288 h 1761835"/>
              <a:gd name="connsiteX3" fmla="*/ 306327 w 1811701"/>
              <a:gd name="connsiteY3" fmla="*/ 1761835 h 1761835"/>
              <a:gd name="connsiteX4" fmla="*/ 1666327 w 1811701"/>
              <a:gd name="connsiteY4" fmla="*/ 1711113 h 1761835"/>
              <a:gd name="connsiteX5" fmla="*/ 1685455 w 1811701"/>
              <a:gd name="connsiteY5" fmla="*/ 1162831 h 1761835"/>
              <a:gd name="connsiteX6" fmla="*/ 1306672 w 1811701"/>
              <a:gd name="connsiteY6" fmla="*/ 916817 h 1761835"/>
              <a:gd name="connsiteX7" fmla="*/ 1616888 w 1811701"/>
              <a:gd name="connsiteY7" fmla="*/ 396875 h 1761835"/>
              <a:gd name="connsiteX8" fmla="*/ 1373040 w 1811701"/>
              <a:gd name="connsiteY8" fmla="*/ 118574 h 1761835"/>
              <a:gd name="connsiteX9" fmla="*/ 895599 w 1811701"/>
              <a:gd name="connsiteY9" fmla="*/ 18960 h 1761835"/>
              <a:gd name="connsiteX10" fmla="*/ 288567 w 1811701"/>
              <a:gd name="connsiteY10" fmla="*/ 419258 h 1761835"/>
              <a:gd name="connsiteX0" fmla="*/ 288567 w 1811701"/>
              <a:gd name="connsiteY0" fmla="*/ 419258 h 1761835"/>
              <a:gd name="connsiteX1" fmla="*/ 88590 w 1811701"/>
              <a:gd name="connsiteY1" fmla="*/ 810676 h 1761835"/>
              <a:gd name="connsiteX2" fmla="*/ 10243 w 1811701"/>
              <a:gd name="connsiteY2" fmla="*/ 1608288 h 1761835"/>
              <a:gd name="connsiteX3" fmla="*/ 306327 w 1811701"/>
              <a:gd name="connsiteY3" fmla="*/ 1761835 h 1761835"/>
              <a:gd name="connsiteX4" fmla="*/ 1666327 w 1811701"/>
              <a:gd name="connsiteY4" fmla="*/ 1711113 h 1761835"/>
              <a:gd name="connsiteX5" fmla="*/ 1685455 w 1811701"/>
              <a:gd name="connsiteY5" fmla="*/ 1162831 h 1761835"/>
              <a:gd name="connsiteX6" fmla="*/ 1306672 w 1811701"/>
              <a:gd name="connsiteY6" fmla="*/ 916817 h 1761835"/>
              <a:gd name="connsiteX7" fmla="*/ 1584814 w 1811701"/>
              <a:gd name="connsiteY7" fmla="*/ 510012 h 1761835"/>
              <a:gd name="connsiteX8" fmla="*/ 1373040 w 1811701"/>
              <a:gd name="connsiteY8" fmla="*/ 118574 h 1761835"/>
              <a:gd name="connsiteX9" fmla="*/ 895599 w 1811701"/>
              <a:gd name="connsiteY9" fmla="*/ 18960 h 1761835"/>
              <a:gd name="connsiteX10" fmla="*/ 288567 w 1811701"/>
              <a:gd name="connsiteY10" fmla="*/ 419258 h 1761835"/>
              <a:gd name="connsiteX0" fmla="*/ 288567 w 1770444"/>
              <a:gd name="connsiteY0" fmla="*/ 419258 h 1761835"/>
              <a:gd name="connsiteX1" fmla="*/ 88590 w 1770444"/>
              <a:gd name="connsiteY1" fmla="*/ 810676 h 1761835"/>
              <a:gd name="connsiteX2" fmla="*/ 10243 w 1770444"/>
              <a:gd name="connsiteY2" fmla="*/ 1608288 h 1761835"/>
              <a:gd name="connsiteX3" fmla="*/ 306327 w 1770444"/>
              <a:gd name="connsiteY3" fmla="*/ 1761835 h 1761835"/>
              <a:gd name="connsiteX4" fmla="*/ 1666327 w 1770444"/>
              <a:gd name="connsiteY4" fmla="*/ 1711113 h 1761835"/>
              <a:gd name="connsiteX5" fmla="*/ 1589229 w 1770444"/>
              <a:gd name="connsiteY5" fmla="*/ 1176973 h 1761835"/>
              <a:gd name="connsiteX6" fmla="*/ 1306672 w 1770444"/>
              <a:gd name="connsiteY6" fmla="*/ 916817 h 1761835"/>
              <a:gd name="connsiteX7" fmla="*/ 1584814 w 1770444"/>
              <a:gd name="connsiteY7" fmla="*/ 510012 h 1761835"/>
              <a:gd name="connsiteX8" fmla="*/ 1373040 w 1770444"/>
              <a:gd name="connsiteY8" fmla="*/ 118574 h 1761835"/>
              <a:gd name="connsiteX9" fmla="*/ 895599 w 1770444"/>
              <a:gd name="connsiteY9" fmla="*/ 18960 h 1761835"/>
              <a:gd name="connsiteX10" fmla="*/ 288567 w 1770444"/>
              <a:gd name="connsiteY10" fmla="*/ 419258 h 1761835"/>
              <a:gd name="connsiteX0" fmla="*/ 288567 w 1592514"/>
              <a:gd name="connsiteY0" fmla="*/ 419258 h 1863058"/>
              <a:gd name="connsiteX1" fmla="*/ 88590 w 1592514"/>
              <a:gd name="connsiteY1" fmla="*/ 810676 h 1863058"/>
              <a:gd name="connsiteX2" fmla="*/ 10243 w 1592514"/>
              <a:gd name="connsiteY2" fmla="*/ 1608288 h 1863058"/>
              <a:gd name="connsiteX3" fmla="*/ 306327 w 1592514"/>
              <a:gd name="connsiteY3" fmla="*/ 1761835 h 1863058"/>
              <a:gd name="connsiteX4" fmla="*/ 1377650 w 1592514"/>
              <a:gd name="connsiteY4" fmla="*/ 1838393 h 1863058"/>
              <a:gd name="connsiteX5" fmla="*/ 1589229 w 1592514"/>
              <a:gd name="connsiteY5" fmla="*/ 1176973 h 1863058"/>
              <a:gd name="connsiteX6" fmla="*/ 1306672 w 1592514"/>
              <a:gd name="connsiteY6" fmla="*/ 916817 h 1863058"/>
              <a:gd name="connsiteX7" fmla="*/ 1584814 w 1592514"/>
              <a:gd name="connsiteY7" fmla="*/ 510012 h 1863058"/>
              <a:gd name="connsiteX8" fmla="*/ 1373040 w 1592514"/>
              <a:gd name="connsiteY8" fmla="*/ 118574 h 1863058"/>
              <a:gd name="connsiteX9" fmla="*/ 895599 w 1592514"/>
              <a:gd name="connsiteY9" fmla="*/ 18960 h 1863058"/>
              <a:gd name="connsiteX10" fmla="*/ 288567 w 1592514"/>
              <a:gd name="connsiteY10" fmla="*/ 419258 h 1863058"/>
              <a:gd name="connsiteX0" fmla="*/ 421322 w 1594935"/>
              <a:gd name="connsiteY0" fmla="*/ 616342 h 1876292"/>
              <a:gd name="connsiteX1" fmla="*/ 91011 w 1594935"/>
              <a:gd name="connsiteY1" fmla="*/ 823910 h 1876292"/>
              <a:gd name="connsiteX2" fmla="*/ 12664 w 1594935"/>
              <a:gd name="connsiteY2" fmla="*/ 1621522 h 1876292"/>
              <a:gd name="connsiteX3" fmla="*/ 308748 w 1594935"/>
              <a:gd name="connsiteY3" fmla="*/ 1775069 h 1876292"/>
              <a:gd name="connsiteX4" fmla="*/ 1380071 w 1594935"/>
              <a:gd name="connsiteY4" fmla="*/ 1851627 h 1876292"/>
              <a:gd name="connsiteX5" fmla="*/ 1591650 w 1594935"/>
              <a:gd name="connsiteY5" fmla="*/ 1190207 h 1876292"/>
              <a:gd name="connsiteX6" fmla="*/ 1309093 w 1594935"/>
              <a:gd name="connsiteY6" fmla="*/ 930051 h 1876292"/>
              <a:gd name="connsiteX7" fmla="*/ 1587235 w 1594935"/>
              <a:gd name="connsiteY7" fmla="*/ 523246 h 1876292"/>
              <a:gd name="connsiteX8" fmla="*/ 1375461 w 1594935"/>
              <a:gd name="connsiteY8" fmla="*/ 131808 h 1876292"/>
              <a:gd name="connsiteX9" fmla="*/ 898020 w 1594935"/>
              <a:gd name="connsiteY9" fmla="*/ 32194 h 1876292"/>
              <a:gd name="connsiteX10" fmla="*/ 421322 w 1594935"/>
              <a:gd name="connsiteY10" fmla="*/ 616342 h 1876292"/>
              <a:gd name="connsiteX0" fmla="*/ 413257 w 1586870"/>
              <a:gd name="connsiteY0" fmla="*/ 616342 h 1876292"/>
              <a:gd name="connsiteX1" fmla="*/ 140873 w 1586870"/>
              <a:gd name="connsiteY1" fmla="*/ 993617 h 1876292"/>
              <a:gd name="connsiteX2" fmla="*/ 4599 w 1586870"/>
              <a:gd name="connsiteY2" fmla="*/ 1621522 h 1876292"/>
              <a:gd name="connsiteX3" fmla="*/ 300683 w 1586870"/>
              <a:gd name="connsiteY3" fmla="*/ 1775069 h 1876292"/>
              <a:gd name="connsiteX4" fmla="*/ 1372006 w 1586870"/>
              <a:gd name="connsiteY4" fmla="*/ 1851627 h 1876292"/>
              <a:gd name="connsiteX5" fmla="*/ 1583585 w 1586870"/>
              <a:gd name="connsiteY5" fmla="*/ 1190207 h 1876292"/>
              <a:gd name="connsiteX6" fmla="*/ 1301028 w 1586870"/>
              <a:gd name="connsiteY6" fmla="*/ 930051 h 1876292"/>
              <a:gd name="connsiteX7" fmla="*/ 1579170 w 1586870"/>
              <a:gd name="connsiteY7" fmla="*/ 523246 h 1876292"/>
              <a:gd name="connsiteX8" fmla="*/ 1367396 w 1586870"/>
              <a:gd name="connsiteY8" fmla="*/ 131808 h 1876292"/>
              <a:gd name="connsiteX9" fmla="*/ 889955 w 1586870"/>
              <a:gd name="connsiteY9" fmla="*/ 32194 h 1876292"/>
              <a:gd name="connsiteX10" fmla="*/ 413257 w 1586870"/>
              <a:gd name="connsiteY10" fmla="*/ 616342 h 1876292"/>
              <a:gd name="connsiteX0" fmla="*/ 284962 w 1458575"/>
              <a:gd name="connsiteY0" fmla="*/ 616342 h 1908017"/>
              <a:gd name="connsiteX1" fmla="*/ 12578 w 1458575"/>
              <a:gd name="connsiteY1" fmla="*/ 993617 h 1908017"/>
              <a:gd name="connsiteX2" fmla="*/ 172388 w 1458575"/>
              <a:gd name="connsiteY2" fmla="*/ 1775069 h 1908017"/>
              <a:gd name="connsiteX3" fmla="*/ 1243711 w 1458575"/>
              <a:gd name="connsiteY3" fmla="*/ 1851627 h 1908017"/>
              <a:gd name="connsiteX4" fmla="*/ 1455290 w 1458575"/>
              <a:gd name="connsiteY4" fmla="*/ 1190207 h 1908017"/>
              <a:gd name="connsiteX5" fmla="*/ 1172733 w 1458575"/>
              <a:gd name="connsiteY5" fmla="*/ 930051 h 1908017"/>
              <a:gd name="connsiteX6" fmla="*/ 1450875 w 1458575"/>
              <a:gd name="connsiteY6" fmla="*/ 523246 h 1908017"/>
              <a:gd name="connsiteX7" fmla="*/ 1239101 w 1458575"/>
              <a:gd name="connsiteY7" fmla="*/ 131808 h 1908017"/>
              <a:gd name="connsiteX8" fmla="*/ 761660 w 1458575"/>
              <a:gd name="connsiteY8" fmla="*/ 32194 h 1908017"/>
              <a:gd name="connsiteX9" fmla="*/ 284962 w 1458575"/>
              <a:gd name="connsiteY9" fmla="*/ 616342 h 1908017"/>
              <a:gd name="connsiteX0" fmla="*/ 343858 w 1519131"/>
              <a:gd name="connsiteY0" fmla="*/ 616342 h 1885036"/>
              <a:gd name="connsiteX1" fmla="*/ 71474 w 1519131"/>
              <a:gd name="connsiteY1" fmla="*/ 993617 h 1885036"/>
              <a:gd name="connsiteX2" fmla="*/ 115432 w 1519131"/>
              <a:gd name="connsiteY2" fmla="*/ 1704358 h 1885036"/>
              <a:gd name="connsiteX3" fmla="*/ 1302607 w 1519131"/>
              <a:gd name="connsiteY3" fmla="*/ 1851627 h 1885036"/>
              <a:gd name="connsiteX4" fmla="*/ 1514186 w 1519131"/>
              <a:gd name="connsiteY4" fmla="*/ 1190207 h 1885036"/>
              <a:gd name="connsiteX5" fmla="*/ 1231629 w 1519131"/>
              <a:gd name="connsiteY5" fmla="*/ 930051 h 1885036"/>
              <a:gd name="connsiteX6" fmla="*/ 1509771 w 1519131"/>
              <a:gd name="connsiteY6" fmla="*/ 523246 h 1885036"/>
              <a:gd name="connsiteX7" fmla="*/ 1297997 w 1519131"/>
              <a:gd name="connsiteY7" fmla="*/ 131808 h 1885036"/>
              <a:gd name="connsiteX8" fmla="*/ 820556 w 1519131"/>
              <a:gd name="connsiteY8" fmla="*/ 32194 h 1885036"/>
              <a:gd name="connsiteX9" fmla="*/ 343858 w 1519131"/>
              <a:gd name="connsiteY9" fmla="*/ 616342 h 1885036"/>
              <a:gd name="connsiteX0" fmla="*/ 343858 w 1549812"/>
              <a:gd name="connsiteY0" fmla="*/ 616342 h 1800235"/>
              <a:gd name="connsiteX1" fmla="*/ 71474 w 1549812"/>
              <a:gd name="connsiteY1" fmla="*/ 993617 h 1800235"/>
              <a:gd name="connsiteX2" fmla="*/ 115432 w 1549812"/>
              <a:gd name="connsiteY2" fmla="*/ 1704358 h 1800235"/>
              <a:gd name="connsiteX3" fmla="*/ 1389496 w 1549812"/>
              <a:gd name="connsiteY3" fmla="*/ 1724347 h 1800235"/>
              <a:gd name="connsiteX4" fmla="*/ 1514186 w 1549812"/>
              <a:gd name="connsiteY4" fmla="*/ 1190207 h 1800235"/>
              <a:gd name="connsiteX5" fmla="*/ 1231629 w 1549812"/>
              <a:gd name="connsiteY5" fmla="*/ 930051 h 1800235"/>
              <a:gd name="connsiteX6" fmla="*/ 1509771 w 1549812"/>
              <a:gd name="connsiteY6" fmla="*/ 523246 h 1800235"/>
              <a:gd name="connsiteX7" fmla="*/ 1297997 w 1549812"/>
              <a:gd name="connsiteY7" fmla="*/ 131808 h 1800235"/>
              <a:gd name="connsiteX8" fmla="*/ 820556 w 1549812"/>
              <a:gd name="connsiteY8" fmla="*/ 32194 h 1800235"/>
              <a:gd name="connsiteX9" fmla="*/ 343858 w 1549812"/>
              <a:gd name="connsiteY9" fmla="*/ 616342 h 180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49812" h="1800235">
                <a:moveTo>
                  <a:pt x="343858" y="616342"/>
                </a:moveTo>
                <a:cubicBezTo>
                  <a:pt x="219011" y="776579"/>
                  <a:pt x="109545" y="812281"/>
                  <a:pt x="71474" y="993617"/>
                </a:cubicBezTo>
                <a:cubicBezTo>
                  <a:pt x="33403" y="1174953"/>
                  <a:pt x="-89757" y="1561356"/>
                  <a:pt x="115432" y="1704358"/>
                </a:cubicBezTo>
                <a:cubicBezTo>
                  <a:pt x="320621" y="1847360"/>
                  <a:pt x="1156371" y="1810039"/>
                  <a:pt x="1389496" y="1724347"/>
                </a:cubicBezTo>
                <a:cubicBezTo>
                  <a:pt x="1622621" y="1638655"/>
                  <a:pt x="1540497" y="1322590"/>
                  <a:pt x="1514186" y="1190207"/>
                </a:cubicBezTo>
                <a:cubicBezTo>
                  <a:pt x="1487875" y="1057824"/>
                  <a:pt x="1240336" y="1148914"/>
                  <a:pt x="1231629" y="930051"/>
                </a:cubicBezTo>
                <a:cubicBezTo>
                  <a:pt x="1248292" y="693847"/>
                  <a:pt x="1498710" y="656286"/>
                  <a:pt x="1509771" y="523246"/>
                </a:cubicBezTo>
                <a:cubicBezTo>
                  <a:pt x="1520832" y="390206"/>
                  <a:pt x="1431655" y="305130"/>
                  <a:pt x="1297997" y="131808"/>
                </a:cubicBezTo>
                <a:cubicBezTo>
                  <a:pt x="1189251" y="36824"/>
                  <a:pt x="979579" y="-48562"/>
                  <a:pt x="820556" y="32194"/>
                </a:cubicBezTo>
                <a:cubicBezTo>
                  <a:pt x="661533" y="112950"/>
                  <a:pt x="468705" y="456105"/>
                  <a:pt x="343858" y="616342"/>
                </a:cubicBezTo>
                <a:close/>
              </a:path>
            </a:pathLst>
          </a:custGeom>
          <a:solidFill>
            <a:srgbClr val="9CDFF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Freeform 417">
            <a:extLst>
              <a:ext uri="{FF2B5EF4-FFF2-40B4-BE49-F238E27FC236}">
                <a16:creationId xmlns:a16="http://schemas.microsoft.com/office/drawing/2014/main" id="{22352293-C7A6-4C41-9DD8-CAA48CB29154}"/>
              </a:ext>
            </a:extLst>
          </p:cNvPr>
          <p:cNvSpPr>
            <a:spLocks/>
          </p:cNvSpPr>
          <p:nvPr/>
        </p:nvSpPr>
        <p:spPr bwMode="auto">
          <a:xfrm>
            <a:off x="7274076" y="1826035"/>
            <a:ext cx="1736725" cy="1317704"/>
          </a:xfrm>
          <a:custGeom>
            <a:avLst/>
            <a:gdLst>
              <a:gd name="T0" fmla="*/ 2147483646 w 1036"/>
              <a:gd name="T1" fmla="*/ 2147483646 h 675"/>
              <a:gd name="T2" fmla="*/ 2147483646 w 1036"/>
              <a:gd name="T3" fmla="*/ 2147483646 h 675"/>
              <a:gd name="T4" fmla="*/ 2147483646 w 1036"/>
              <a:gd name="T5" fmla="*/ 2147483646 h 675"/>
              <a:gd name="T6" fmla="*/ 2147483646 w 1036"/>
              <a:gd name="T7" fmla="*/ 2147483646 h 675"/>
              <a:gd name="T8" fmla="*/ 2147483646 w 1036"/>
              <a:gd name="T9" fmla="*/ 2147483646 h 675"/>
              <a:gd name="T10" fmla="*/ 2147483646 w 1036"/>
              <a:gd name="T11" fmla="*/ 2147483646 h 675"/>
              <a:gd name="T12" fmla="*/ 2147483646 w 1036"/>
              <a:gd name="T13" fmla="*/ 2147483646 h 675"/>
              <a:gd name="T14" fmla="*/ 2147483646 w 1036"/>
              <a:gd name="T15" fmla="*/ 2147483646 h 675"/>
              <a:gd name="T16" fmla="*/ 2147483646 w 1036"/>
              <a:gd name="T17" fmla="*/ 2147483646 h 675"/>
              <a:gd name="T18" fmla="*/ 2147483646 w 1036"/>
              <a:gd name="T19" fmla="*/ 2147483646 h 675"/>
              <a:gd name="T20" fmla="*/ 2147483646 w 1036"/>
              <a:gd name="T21" fmla="*/ 2147483646 h 675"/>
              <a:gd name="T22" fmla="*/ 2147483646 w 1036"/>
              <a:gd name="T23" fmla="*/ 2147483646 h 675"/>
              <a:gd name="T24" fmla="*/ 2147483646 w 1036"/>
              <a:gd name="T25" fmla="*/ 2147483646 h 675"/>
              <a:gd name="T26" fmla="*/ 2147483646 w 1036"/>
              <a:gd name="T27" fmla="*/ 2147483646 h 675"/>
              <a:gd name="T28" fmla="*/ 2147483646 w 1036"/>
              <a:gd name="T29" fmla="*/ 2147483646 h 675"/>
              <a:gd name="T30" fmla="*/ 2147483646 w 1036"/>
              <a:gd name="T31" fmla="*/ 2147483646 h 675"/>
              <a:gd name="T32" fmla="*/ 2147483646 w 1036"/>
              <a:gd name="T33" fmla="*/ 2147483646 h 675"/>
              <a:gd name="T34" fmla="*/ 2147483646 w 1036"/>
              <a:gd name="T35" fmla="*/ 2147483646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36"/>
              <a:gd name="T55" fmla="*/ 0 h 675"/>
              <a:gd name="T56" fmla="*/ 1036 w 1036"/>
              <a:gd name="T57" fmla="*/ 675 h 67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9CDFF9"/>
          </a:solidFill>
          <a:ln>
            <a:noFill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14" name="Group 418">
            <a:extLst>
              <a:ext uri="{FF2B5EF4-FFF2-40B4-BE49-F238E27FC236}">
                <a16:creationId xmlns:a16="http://schemas.microsoft.com/office/drawing/2014/main" id="{BE0D451A-5CE4-4C4B-B3DF-A408288EDA0C}"/>
              </a:ext>
            </a:extLst>
          </p:cNvPr>
          <p:cNvGrpSpPr>
            <a:grpSpLocks/>
          </p:cNvGrpSpPr>
          <p:nvPr/>
        </p:nvGrpSpPr>
        <p:grpSpPr bwMode="auto">
          <a:xfrm>
            <a:off x="7205350" y="3289251"/>
            <a:ext cx="1458912" cy="933450"/>
            <a:chOff x="2889" y="1631"/>
            <a:chExt cx="980" cy="743"/>
          </a:xfrm>
        </p:grpSpPr>
        <p:sp>
          <p:nvSpPr>
            <p:cNvPr id="369" name="Rectangle 419">
              <a:extLst>
                <a:ext uri="{FF2B5EF4-FFF2-40B4-BE49-F238E27FC236}">
                  <a16:creationId xmlns:a16="http://schemas.microsoft.com/office/drawing/2014/main" id="{F39DA03D-3BDA-2344-B3D3-3A95FB5EE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6" y="1841"/>
              <a:ext cx="663" cy="533"/>
            </a:xfrm>
            <a:prstGeom prst="rect">
              <a:avLst/>
            </a:prstGeom>
            <a:solidFill>
              <a:srgbClr val="9CDF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370" name="AutoShape 420">
              <a:extLst>
                <a:ext uri="{FF2B5EF4-FFF2-40B4-BE49-F238E27FC236}">
                  <a16:creationId xmlns:a16="http://schemas.microsoft.com/office/drawing/2014/main" id="{579866B0-F884-A84A-B74A-EFEA50EBF8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9" y="1631"/>
              <a:ext cx="980" cy="253"/>
            </a:xfrm>
            <a:prstGeom prst="triangle">
              <a:avLst>
                <a:gd name="adj" fmla="val 50000"/>
              </a:avLst>
            </a:prstGeom>
            <a:solidFill>
              <a:srgbClr val="9CDF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solidFill>
                  <a:srgbClr val="00CC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1" name="Freeform 427">
            <a:extLst>
              <a:ext uri="{FF2B5EF4-FFF2-40B4-BE49-F238E27FC236}">
                <a16:creationId xmlns:a16="http://schemas.microsoft.com/office/drawing/2014/main" id="{3F97D486-CCD5-C043-940C-EC1740EC7BA0}"/>
              </a:ext>
            </a:extLst>
          </p:cNvPr>
          <p:cNvSpPr>
            <a:spLocks/>
          </p:cNvSpPr>
          <p:nvPr/>
        </p:nvSpPr>
        <p:spPr bwMode="auto">
          <a:xfrm>
            <a:off x="7712401" y="4683134"/>
            <a:ext cx="3079750" cy="1665288"/>
          </a:xfrm>
          <a:custGeom>
            <a:avLst/>
            <a:gdLst>
              <a:gd name="T0" fmla="*/ 2147483646 w 1940"/>
              <a:gd name="T1" fmla="*/ 2147483646 h 1049"/>
              <a:gd name="T2" fmla="*/ 2147483646 w 1940"/>
              <a:gd name="T3" fmla="*/ 2147483646 h 1049"/>
              <a:gd name="T4" fmla="*/ 2147483646 w 1940"/>
              <a:gd name="T5" fmla="*/ 2147483646 h 1049"/>
              <a:gd name="T6" fmla="*/ 2147483646 w 1940"/>
              <a:gd name="T7" fmla="*/ 2147483646 h 1049"/>
              <a:gd name="T8" fmla="*/ 2147483646 w 1940"/>
              <a:gd name="T9" fmla="*/ 2147483646 h 1049"/>
              <a:gd name="T10" fmla="*/ 2147483646 w 1940"/>
              <a:gd name="T11" fmla="*/ 2147483646 h 1049"/>
              <a:gd name="T12" fmla="*/ 2147483646 w 1940"/>
              <a:gd name="T13" fmla="*/ 2147483646 h 1049"/>
              <a:gd name="T14" fmla="*/ 2147483646 w 1940"/>
              <a:gd name="T15" fmla="*/ 2147483646 h 1049"/>
              <a:gd name="T16" fmla="*/ 2147483646 w 1940"/>
              <a:gd name="T17" fmla="*/ 2147483646 h 1049"/>
              <a:gd name="T18" fmla="*/ 2147483646 w 1940"/>
              <a:gd name="T19" fmla="*/ 2147483646 h 1049"/>
              <a:gd name="T20" fmla="*/ 2147483646 w 1940"/>
              <a:gd name="T21" fmla="*/ 2147483646 h 1049"/>
              <a:gd name="T22" fmla="*/ 2147483646 w 1940"/>
              <a:gd name="T23" fmla="*/ 2147483646 h 1049"/>
              <a:gd name="T24" fmla="*/ 2147483646 w 1940"/>
              <a:gd name="T25" fmla="*/ 2147483646 h 1049"/>
              <a:gd name="T26" fmla="*/ 2147483646 w 1940"/>
              <a:gd name="T27" fmla="*/ 2147483646 h 1049"/>
              <a:gd name="T28" fmla="*/ 2147483646 w 1940"/>
              <a:gd name="T29" fmla="*/ 2147483646 h 1049"/>
              <a:gd name="T30" fmla="*/ 2147483646 w 1940"/>
              <a:gd name="T31" fmla="*/ 2147483646 h 10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940"/>
              <a:gd name="T49" fmla="*/ 0 h 1049"/>
              <a:gd name="T50" fmla="*/ 1940 w 1940"/>
              <a:gd name="T51" fmla="*/ 1049 h 104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940" h="1049">
                <a:moveTo>
                  <a:pt x="952" y="26"/>
                </a:moveTo>
                <a:cubicBezTo>
                  <a:pt x="867" y="45"/>
                  <a:pt x="832" y="118"/>
                  <a:pt x="755" y="125"/>
                </a:cubicBezTo>
                <a:cubicBezTo>
                  <a:pt x="678" y="132"/>
                  <a:pt x="587" y="72"/>
                  <a:pt x="488" y="68"/>
                </a:cubicBezTo>
                <a:cubicBezTo>
                  <a:pt x="389" y="64"/>
                  <a:pt x="237" y="48"/>
                  <a:pt x="158" y="101"/>
                </a:cubicBezTo>
                <a:cubicBezTo>
                  <a:pt x="79" y="154"/>
                  <a:pt x="28" y="298"/>
                  <a:pt x="14" y="389"/>
                </a:cubicBezTo>
                <a:cubicBezTo>
                  <a:pt x="0" y="480"/>
                  <a:pt x="25" y="595"/>
                  <a:pt x="71" y="648"/>
                </a:cubicBezTo>
                <a:cubicBezTo>
                  <a:pt x="117" y="701"/>
                  <a:pt x="205" y="665"/>
                  <a:pt x="288" y="706"/>
                </a:cubicBezTo>
                <a:cubicBezTo>
                  <a:pt x="371" y="747"/>
                  <a:pt x="450" y="842"/>
                  <a:pt x="568" y="893"/>
                </a:cubicBezTo>
                <a:cubicBezTo>
                  <a:pt x="686" y="944"/>
                  <a:pt x="852" y="991"/>
                  <a:pt x="996" y="1014"/>
                </a:cubicBezTo>
                <a:cubicBezTo>
                  <a:pt x="1140" y="1036"/>
                  <a:pt x="1309" y="1049"/>
                  <a:pt x="1433" y="1031"/>
                </a:cubicBezTo>
                <a:cubicBezTo>
                  <a:pt x="1557" y="1012"/>
                  <a:pt x="1657" y="960"/>
                  <a:pt x="1739" y="907"/>
                </a:cubicBezTo>
                <a:cubicBezTo>
                  <a:pt x="1821" y="855"/>
                  <a:pt x="1906" y="824"/>
                  <a:pt x="1923" y="714"/>
                </a:cubicBezTo>
                <a:cubicBezTo>
                  <a:pt x="1940" y="604"/>
                  <a:pt x="1898" y="350"/>
                  <a:pt x="1839" y="251"/>
                </a:cubicBezTo>
                <a:cubicBezTo>
                  <a:pt x="1780" y="151"/>
                  <a:pt x="1662" y="153"/>
                  <a:pt x="1566" y="114"/>
                </a:cubicBezTo>
                <a:cubicBezTo>
                  <a:pt x="1470" y="76"/>
                  <a:pt x="1365" y="30"/>
                  <a:pt x="1263" y="15"/>
                </a:cubicBezTo>
                <a:cubicBezTo>
                  <a:pt x="1161" y="0"/>
                  <a:pt x="1037" y="8"/>
                  <a:pt x="952" y="26"/>
                </a:cubicBezTo>
                <a:close/>
              </a:path>
            </a:pathLst>
          </a:custGeom>
          <a:solidFill>
            <a:srgbClr val="9CDFF9"/>
          </a:solidFill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66" name="Text Box 580">
            <a:extLst>
              <a:ext uri="{FF2B5EF4-FFF2-40B4-BE49-F238E27FC236}">
                <a16:creationId xmlns:a16="http://schemas.microsoft.com/office/drawing/2014/main" id="{16C4E384-62E0-DC41-883F-EB2C4C99F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9274" y="1488461"/>
            <a:ext cx="133940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+mn-lt"/>
              </a:rPr>
              <a:t>mobile network</a:t>
            </a:r>
          </a:p>
        </p:txBody>
      </p:sp>
      <p:sp>
        <p:nvSpPr>
          <p:cNvPr id="69" name="Text Box 580">
            <a:extLst>
              <a:ext uri="{FF2B5EF4-FFF2-40B4-BE49-F238E27FC236}">
                <a16:creationId xmlns:a16="http://schemas.microsoft.com/office/drawing/2014/main" id="{9AC056F8-729E-D344-BD7D-917810217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0835" y="4191922"/>
            <a:ext cx="1955646" cy="268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+mn-lt"/>
              </a:rPr>
              <a:t>home network</a:t>
            </a:r>
          </a:p>
        </p:txBody>
      </p:sp>
      <p:sp>
        <p:nvSpPr>
          <p:cNvPr id="70" name="Text Box 580">
            <a:extLst>
              <a:ext uri="{FF2B5EF4-FFF2-40B4-BE49-F238E27FC236}">
                <a16:creationId xmlns:a16="http://schemas.microsoft.com/office/drawing/2014/main" id="{8A1A4F41-0243-4946-9F02-F301CBD59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6908" y="5779775"/>
            <a:ext cx="1195135" cy="44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+mn-lt"/>
              </a:rPr>
              <a:t>enterprise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+mn-lt"/>
              </a:rPr>
              <a:t>          network</a:t>
            </a:r>
          </a:p>
        </p:txBody>
      </p:sp>
      <p:sp>
        <p:nvSpPr>
          <p:cNvPr id="372" name="Freeform 371">
            <a:extLst>
              <a:ext uri="{FF2B5EF4-FFF2-40B4-BE49-F238E27FC236}">
                <a16:creationId xmlns:a16="http://schemas.microsoft.com/office/drawing/2014/main" id="{C89E7C56-1DE4-7143-8EEB-E5965035CC42}"/>
              </a:ext>
            </a:extLst>
          </p:cNvPr>
          <p:cNvSpPr/>
          <p:nvPr/>
        </p:nvSpPr>
        <p:spPr>
          <a:xfrm>
            <a:off x="10222146" y="3179540"/>
            <a:ext cx="1273167" cy="1935748"/>
          </a:xfrm>
          <a:custGeom>
            <a:avLst/>
            <a:gdLst>
              <a:gd name="connsiteX0" fmla="*/ 434989 w 1523031"/>
              <a:gd name="connsiteY0" fmla="*/ 253346 h 1763594"/>
              <a:gd name="connsiteX1" fmla="*/ 488 w 1523031"/>
              <a:gd name="connsiteY1" fmla="*/ 921706 h 1763594"/>
              <a:gd name="connsiteX2" fmla="*/ 368142 w 1523031"/>
              <a:gd name="connsiteY2" fmla="*/ 1489812 h 1763594"/>
              <a:gd name="connsiteX3" fmla="*/ 1187008 w 1523031"/>
              <a:gd name="connsiteY3" fmla="*/ 1757156 h 1763594"/>
              <a:gd name="connsiteX4" fmla="*/ 1521239 w 1523031"/>
              <a:gd name="connsiteY4" fmla="*/ 1239177 h 1763594"/>
              <a:gd name="connsiteX5" fmla="*/ 1320700 w 1523031"/>
              <a:gd name="connsiteY5" fmla="*/ 654362 h 1763594"/>
              <a:gd name="connsiteX6" fmla="*/ 1337412 w 1523031"/>
              <a:gd name="connsiteY6" fmla="*/ 136383 h 1763594"/>
              <a:gd name="connsiteX7" fmla="*/ 1086739 w 1523031"/>
              <a:gd name="connsiteY7" fmla="*/ 2711 h 1763594"/>
              <a:gd name="connsiteX8" fmla="*/ 434989 w 1523031"/>
              <a:gd name="connsiteY8" fmla="*/ 253346 h 1763594"/>
              <a:gd name="connsiteX0" fmla="*/ 434989 w 1537226"/>
              <a:gd name="connsiteY0" fmla="*/ 253346 h 1763594"/>
              <a:gd name="connsiteX1" fmla="*/ 488 w 1537226"/>
              <a:gd name="connsiteY1" fmla="*/ 921706 h 1763594"/>
              <a:gd name="connsiteX2" fmla="*/ 368142 w 1537226"/>
              <a:gd name="connsiteY2" fmla="*/ 1489812 h 1763594"/>
              <a:gd name="connsiteX3" fmla="*/ 1187008 w 1537226"/>
              <a:gd name="connsiteY3" fmla="*/ 1757156 h 1763594"/>
              <a:gd name="connsiteX4" fmla="*/ 1521239 w 1537226"/>
              <a:gd name="connsiteY4" fmla="*/ 1239177 h 1763594"/>
              <a:gd name="connsiteX5" fmla="*/ 1468998 w 1537226"/>
              <a:gd name="connsiteY5" fmla="*/ 654362 h 1763594"/>
              <a:gd name="connsiteX6" fmla="*/ 1337412 w 1537226"/>
              <a:gd name="connsiteY6" fmla="*/ 136383 h 1763594"/>
              <a:gd name="connsiteX7" fmla="*/ 1086739 w 1537226"/>
              <a:gd name="connsiteY7" fmla="*/ 2711 h 1763594"/>
              <a:gd name="connsiteX8" fmla="*/ 434989 w 1537226"/>
              <a:gd name="connsiteY8" fmla="*/ 253346 h 1763594"/>
              <a:gd name="connsiteX0" fmla="*/ 434989 w 1537226"/>
              <a:gd name="connsiteY0" fmla="*/ 253346 h 1763594"/>
              <a:gd name="connsiteX1" fmla="*/ 488 w 1537226"/>
              <a:gd name="connsiteY1" fmla="*/ 921706 h 1763594"/>
              <a:gd name="connsiteX2" fmla="*/ 368142 w 1537226"/>
              <a:gd name="connsiteY2" fmla="*/ 1489812 h 1763594"/>
              <a:gd name="connsiteX3" fmla="*/ 1187008 w 1537226"/>
              <a:gd name="connsiteY3" fmla="*/ 1757156 h 1763594"/>
              <a:gd name="connsiteX4" fmla="*/ 1521239 w 1537226"/>
              <a:gd name="connsiteY4" fmla="*/ 1239177 h 1763594"/>
              <a:gd name="connsiteX5" fmla="*/ 1468998 w 1537226"/>
              <a:gd name="connsiteY5" fmla="*/ 654362 h 1763594"/>
              <a:gd name="connsiteX6" fmla="*/ 1337412 w 1537226"/>
              <a:gd name="connsiteY6" fmla="*/ 136383 h 1763594"/>
              <a:gd name="connsiteX7" fmla="*/ 839572 w 1537226"/>
              <a:gd name="connsiteY7" fmla="*/ 2711 h 1763594"/>
              <a:gd name="connsiteX8" fmla="*/ 434989 w 1537226"/>
              <a:gd name="connsiteY8" fmla="*/ 253346 h 1763594"/>
              <a:gd name="connsiteX0" fmla="*/ 360357 w 1536743"/>
              <a:gd name="connsiteY0" fmla="*/ 534641 h 1782088"/>
              <a:gd name="connsiteX1" fmla="*/ 5 w 1536743"/>
              <a:gd name="connsiteY1" fmla="*/ 940200 h 1782088"/>
              <a:gd name="connsiteX2" fmla="*/ 367659 w 1536743"/>
              <a:gd name="connsiteY2" fmla="*/ 1508306 h 1782088"/>
              <a:gd name="connsiteX3" fmla="*/ 1186525 w 1536743"/>
              <a:gd name="connsiteY3" fmla="*/ 1775650 h 1782088"/>
              <a:gd name="connsiteX4" fmla="*/ 1520756 w 1536743"/>
              <a:gd name="connsiteY4" fmla="*/ 1257671 h 1782088"/>
              <a:gd name="connsiteX5" fmla="*/ 1468515 w 1536743"/>
              <a:gd name="connsiteY5" fmla="*/ 672856 h 1782088"/>
              <a:gd name="connsiteX6" fmla="*/ 1336929 w 1536743"/>
              <a:gd name="connsiteY6" fmla="*/ 154877 h 1782088"/>
              <a:gd name="connsiteX7" fmla="*/ 839089 w 1536743"/>
              <a:gd name="connsiteY7" fmla="*/ 21205 h 1782088"/>
              <a:gd name="connsiteX8" fmla="*/ 360357 w 1536743"/>
              <a:gd name="connsiteY8" fmla="*/ 534641 h 1782088"/>
              <a:gd name="connsiteX0" fmla="*/ 360355 w 1536741"/>
              <a:gd name="connsiteY0" fmla="*/ 534641 h 1782088"/>
              <a:gd name="connsiteX1" fmla="*/ 3 w 1536741"/>
              <a:gd name="connsiteY1" fmla="*/ 940200 h 1782088"/>
              <a:gd name="connsiteX2" fmla="*/ 367657 w 1536741"/>
              <a:gd name="connsiteY2" fmla="*/ 1508306 h 1782088"/>
              <a:gd name="connsiteX3" fmla="*/ 1186523 w 1536741"/>
              <a:gd name="connsiteY3" fmla="*/ 1775650 h 1782088"/>
              <a:gd name="connsiteX4" fmla="*/ 1520754 w 1536741"/>
              <a:gd name="connsiteY4" fmla="*/ 1257671 h 1782088"/>
              <a:gd name="connsiteX5" fmla="*/ 1468513 w 1536741"/>
              <a:gd name="connsiteY5" fmla="*/ 672856 h 1782088"/>
              <a:gd name="connsiteX6" fmla="*/ 1336927 w 1536741"/>
              <a:gd name="connsiteY6" fmla="*/ 154877 h 1782088"/>
              <a:gd name="connsiteX7" fmla="*/ 839087 w 1536741"/>
              <a:gd name="connsiteY7" fmla="*/ 21205 h 1782088"/>
              <a:gd name="connsiteX8" fmla="*/ 360355 w 1536741"/>
              <a:gd name="connsiteY8" fmla="*/ 534641 h 1782088"/>
              <a:gd name="connsiteX0" fmla="*/ 360355 w 1534770"/>
              <a:gd name="connsiteY0" fmla="*/ 553225 h 1800672"/>
              <a:gd name="connsiteX1" fmla="*/ 3 w 1534770"/>
              <a:gd name="connsiteY1" fmla="*/ 958784 h 1800672"/>
              <a:gd name="connsiteX2" fmla="*/ 367657 w 1534770"/>
              <a:gd name="connsiteY2" fmla="*/ 1526890 h 1800672"/>
              <a:gd name="connsiteX3" fmla="*/ 1186523 w 1534770"/>
              <a:gd name="connsiteY3" fmla="*/ 1794234 h 1800672"/>
              <a:gd name="connsiteX4" fmla="*/ 1520754 w 1534770"/>
              <a:gd name="connsiteY4" fmla="*/ 1276255 h 1800672"/>
              <a:gd name="connsiteX5" fmla="*/ 1468513 w 1534770"/>
              <a:gd name="connsiteY5" fmla="*/ 691440 h 1800672"/>
              <a:gd name="connsiteX6" fmla="*/ 1435794 w 1534770"/>
              <a:gd name="connsiteY6" fmla="*/ 107761 h 1800672"/>
              <a:gd name="connsiteX7" fmla="*/ 839087 w 1534770"/>
              <a:gd name="connsiteY7" fmla="*/ 39789 h 1800672"/>
              <a:gd name="connsiteX8" fmla="*/ 360355 w 1534770"/>
              <a:gd name="connsiteY8" fmla="*/ 553225 h 1800672"/>
              <a:gd name="connsiteX0" fmla="*/ 360355 w 1580585"/>
              <a:gd name="connsiteY0" fmla="*/ 553225 h 1880420"/>
              <a:gd name="connsiteX1" fmla="*/ 3 w 1580585"/>
              <a:gd name="connsiteY1" fmla="*/ 958784 h 1880420"/>
              <a:gd name="connsiteX2" fmla="*/ 367657 w 1580585"/>
              <a:gd name="connsiteY2" fmla="*/ 1526890 h 1880420"/>
              <a:gd name="connsiteX3" fmla="*/ 1186523 w 1580585"/>
              <a:gd name="connsiteY3" fmla="*/ 1794234 h 1880420"/>
              <a:gd name="connsiteX4" fmla="*/ 1570188 w 1580585"/>
              <a:gd name="connsiteY4" fmla="*/ 1785433 h 1880420"/>
              <a:gd name="connsiteX5" fmla="*/ 1468513 w 1580585"/>
              <a:gd name="connsiteY5" fmla="*/ 691440 h 1880420"/>
              <a:gd name="connsiteX6" fmla="*/ 1435794 w 1580585"/>
              <a:gd name="connsiteY6" fmla="*/ 107761 h 1880420"/>
              <a:gd name="connsiteX7" fmla="*/ 839087 w 1580585"/>
              <a:gd name="connsiteY7" fmla="*/ 39789 h 1880420"/>
              <a:gd name="connsiteX8" fmla="*/ 360355 w 1580585"/>
              <a:gd name="connsiteY8" fmla="*/ 553225 h 1880420"/>
              <a:gd name="connsiteX0" fmla="*/ 316588 w 1580732"/>
              <a:gd name="connsiteY0" fmla="*/ 359285 h 1867156"/>
              <a:gd name="connsiteX1" fmla="*/ 150 w 1580732"/>
              <a:gd name="connsiteY1" fmla="*/ 945520 h 1867156"/>
              <a:gd name="connsiteX2" fmla="*/ 367804 w 1580732"/>
              <a:gd name="connsiteY2" fmla="*/ 1513626 h 1867156"/>
              <a:gd name="connsiteX3" fmla="*/ 1186670 w 1580732"/>
              <a:gd name="connsiteY3" fmla="*/ 1780970 h 1867156"/>
              <a:gd name="connsiteX4" fmla="*/ 1570335 w 1580732"/>
              <a:gd name="connsiteY4" fmla="*/ 1772169 h 1867156"/>
              <a:gd name="connsiteX5" fmla="*/ 1468660 w 1580732"/>
              <a:gd name="connsiteY5" fmla="*/ 678176 h 1867156"/>
              <a:gd name="connsiteX6" fmla="*/ 1435941 w 1580732"/>
              <a:gd name="connsiteY6" fmla="*/ 94497 h 1867156"/>
              <a:gd name="connsiteX7" fmla="*/ 839234 w 1580732"/>
              <a:gd name="connsiteY7" fmla="*/ 26525 h 1867156"/>
              <a:gd name="connsiteX8" fmla="*/ 316588 w 1580732"/>
              <a:gd name="connsiteY8" fmla="*/ 359285 h 1867156"/>
              <a:gd name="connsiteX0" fmla="*/ 163575 w 1427719"/>
              <a:gd name="connsiteY0" fmla="*/ 359285 h 1867156"/>
              <a:gd name="connsiteX1" fmla="*/ 836 w 1427719"/>
              <a:gd name="connsiteY1" fmla="*/ 1076921 h 1867156"/>
              <a:gd name="connsiteX2" fmla="*/ 214791 w 1427719"/>
              <a:gd name="connsiteY2" fmla="*/ 1513626 h 1867156"/>
              <a:gd name="connsiteX3" fmla="*/ 1033657 w 1427719"/>
              <a:gd name="connsiteY3" fmla="*/ 1780970 h 1867156"/>
              <a:gd name="connsiteX4" fmla="*/ 1417322 w 1427719"/>
              <a:gd name="connsiteY4" fmla="*/ 1772169 h 1867156"/>
              <a:gd name="connsiteX5" fmla="*/ 1315647 w 1427719"/>
              <a:gd name="connsiteY5" fmla="*/ 678176 h 1867156"/>
              <a:gd name="connsiteX6" fmla="*/ 1282928 w 1427719"/>
              <a:gd name="connsiteY6" fmla="*/ 94497 h 1867156"/>
              <a:gd name="connsiteX7" fmla="*/ 686221 w 1427719"/>
              <a:gd name="connsiteY7" fmla="*/ 26525 h 1867156"/>
              <a:gd name="connsiteX8" fmla="*/ 163575 w 1427719"/>
              <a:gd name="connsiteY8" fmla="*/ 359285 h 1867156"/>
              <a:gd name="connsiteX0" fmla="*/ 163575 w 1426632"/>
              <a:gd name="connsiteY0" fmla="*/ 394322 h 1902193"/>
              <a:gd name="connsiteX1" fmla="*/ 836 w 1426632"/>
              <a:gd name="connsiteY1" fmla="*/ 1111958 h 1902193"/>
              <a:gd name="connsiteX2" fmla="*/ 214791 w 1426632"/>
              <a:gd name="connsiteY2" fmla="*/ 1548663 h 1902193"/>
              <a:gd name="connsiteX3" fmla="*/ 1033657 w 1426632"/>
              <a:gd name="connsiteY3" fmla="*/ 1816007 h 1902193"/>
              <a:gd name="connsiteX4" fmla="*/ 1417322 w 1426632"/>
              <a:gd name="connsiteY4" fmla="*/ 1807206 h 1902193"/>
              <a:gd name="connsiteX5" fmla="*/ 1315647 w 1426632"/>
              <a:gd name="connsiteY5" fmla="*/ 713213 h 1902193"/>
              <a:gd name="connsiteX6" fmla="*/ 1401843 w 1426632"/>
              <a:gd name="connsiteY6" fmla="*/ 63834 h 1902193"/>
              <a:gd name="connsiteX7" fmla="*/ 686221 w 1426632"/>
              <a:gd name="connsiteY7" fmla="*/ 61562 h 1902193"/>
              <a:gd name="connsiteX8" fmla="*/ 163575 w 1426632"/>
              <a:gd name="connsiteY8" fmla="*/ 394322 h 1902193"/>
              <a:gd name="connsiteX0" fmla="*/ 163575 w 1435249"/>
              <a:gd name="connsiteY0" fmla="*/ 394322 h 1885560"/>
              <a:gd name="connsiteX1" fmla="*/ 836 w 1435249"/>
              <a:gd name="connsiteY1" fmla="*/ 1111958 h 1885560"/>
              <a:gd name="connsiteX2" fmla="*/ 214791 w 1435249"/>
              <a:gd name="connsiteY2" fmla="*/ 1548663 h 1885560"/>
              <a:gd name="connsiteX3" fmla="*/ 1033657 w 1435249"/>
              <a:gd name="connsiteY3" fmla="*/ 1816007 h 1885560"/>
              <a:gd name="connsiteX4" fmla="*/ 1417322 w 1435249"/>
              <a:gd name="connsiteY4" fmla="*/ 1807206 h 1885560"/>
              <a:gd name="connsiteX5" fmla="*/ 1375103 w 1435249"/>
              <a:gd name="connsiteY5" fmla="*/ 943164 h 1885560"/>
              <a:gd name="connsiteX6" fmla="*/ 1401843 w 1435249"/>
              <a:gd name="connsiteY6" fmla="*/ 63834 h 1885560"/>
              <a:gd name="connsiteX7" fmla="*/ 686221 w 1435249"/>
              <a:gd name="connsiteY7" fmla="*/ 61562 h 1885560"/>
              <a:gd name="connsiteX8" fmla="*/ 163575 w 1435249"/>
              <a:gd name="connsiteY8" fmla="*/ 394322 h 1885560"/>
              <a:gd name="connsiteX0" fmla="*/ 128947 w 1438213"/>
              <a:gd name="connsiteY0" fmla="*/ 345176 h 1883146"/>
              <a:gd name="connsiteX1" fmla="*/ 3802 w 1438213"/>
              <a:gd name="connsiteY1" fmla="*/ 1109544 h 1883146"/>
              <a:gd name="connsiteX2" fmla="*/ 217757 w 1438213"/>
              <a:gd name="connsiteY2" fmla="*/ 1546249 h 1883146"/>
              <a:gd name="connsiteX3" fmla="*/ 1036623 w 1438213"/>
              <a:gd name="connsiteY3" fmla="*/ 1813593 h 1883146"/>
              <a:gd name="connsiteX4" fmla="*/ 1420288 w 1438213"/>
              <a:gd name="connsiteY4" fmla="*/ 1804792 h 1883146"/>
              <a:gd name="connsiteX5" fmla="*/ 1378069 w 1438213"/>
              <a:gd name="connsiteY5" fmla="*/ 940750 h 1883146"/>
              <a:gd name="connsiteX6" fmla="*/ 1404809 w 1438213"/>
              <a:gd name="connsiteY6" fmla="*/ 61420 h 1883146"/>
              <a:gd name="connsiteX7" fmla="*/ 689187 w 1438213"/>
              <a:gd name="connsiteY7" fmla="*/ 59148 h 1883146"/>
              <a:gd name="connsiteX8" fmla="*/ 128947 w 1438213"/>
              <a:gd name="connsiteY8" fmla="*/ 345176 h 1883146"/>
              <a:gd name="connsiteX0" fmla="*/ 126587 w 1435854"/>
              <a:gd name="connsiteY0" fmla="*/ 353278 h 1891248"/>
              <a:gd name="connsiteX1" fmla="*/ 1442 w 1435854"/>
              <a:gd name="connsiteY1" fmla="*/ 1117646 h 1891248"/>
              <a:gd name="connsiteX2" fmla="*/ 215397 w 1435854"/>
              <a:gd name="connsiteY2" fmla="*/ 1554351 h 1891248"/>
              <a:gd name="connsiteX3" fmla="*/ 1034263 w 1435854"/>
              <a:gd name="connsiteY3" fmla="*/ 1821695 h 1891248"/>
              <a:gd name="connsiteX4" fmla="*/ 1417928 w 1435854"/>
              <a:gd name="connsiteY4" fmla="*/ 1812894 h 1891248"/>
              <a:gd name="connsiteX5" fmla="*/ 1375709 w 1435854"/>
              <a:gd name="connsiteY5" fmla="*/ 948852 h 1891248"/>
              <a:gd name="connsiteX6" fmla="*/ 1402449 w 1435854"/>
              <a:gd name="connsiteY6" fmla="*/ 69522 h 1891248"/>
              <a:gd name="connsiteX7" fmla="*/ 221605 w 1435854"/>
              <a:gd name="connsiteY7" fmla="*/ 47778 h 1891248"/>
              <a:gd name="connsiteX8" fmla="*/ 126587 w 1435854"/>
              <a:gd name="connsiteY8" fmla="*/ 353278 h 1891248"/>
              <a:gd name="connsiteX0" fmla="*/ 35803 w 1453152"/>
              <a:gd name="connsiteY0" fmla="*/ 439993 h 1896181"/>
              <a:gd name="connsiteX1" fmla="*/ 18740 w 1453152"/>
              <a:gd name="connsiteY1" fmla="*/ 1122579 h 1896181"/>
              <a:gd name="connsiteX2" fmla="*/ 232695 w 1453152"/>
              <a:gd name="connsiteY2" fmla="*/ 1559284 h 1896181"/>
              <a:gd name="connsiteX3" fmla="*/ 1051561 w 1453152"/>
              <a:gd name="connsiteY3" fmla="*/ 1826628 h 1896181"/>
              <a:gd name="connsiteX4" fmla="*/ 1435226 w 1453152"/>
              <a:gd name="connsiteY4" fmla="*/ 1817827 h 1896181"/>
              <a:gd name="connsiteX5" fmla="*/ 1393007 w 1453152"/>
              <a:gd name="connsiteY5" fmla="*/ 953785 h 1896181"/>
              <a:gd name="connsiteX6" fmla="*/ 1419747 w 1453152"/>
              <a:gd name="connsiteY6" fmla="*/ 74455 h 1896181"/>
              <a:gd name="connsiteX7" fmla="*/ 238903 w 1453152"/>
              <a:gd name="connsiteY7" fmla="*/ 52711 h 1896181"/>
              <a:gd name="connsiteX8" fmla="*/ 35803 w 1453152"/>
              <a:gd name="connsiteY8" fmla="*/ 439993 h 1896181"/>
              <a:gd name="connsiteX0" fmla="*/ 35803 w 1447873"/>
              <a:gd name="connsiteY0" fmla="*/ 439993 h 1952840"/>
              <a:gd name="connsiteX1" fmla="*/ 18740 w 1447873"/>
              <a:gd name="connsiteY1" fmla="*/ 1122579 h 1952840"/>
              <a:gd name="connsiteX2" fmla="*/ 232695 w 1447873"/>
              <a:gd name="connsiteY2" fmla="*/ 1559284 h 1952840"/>
              <a:gd name="connsiteX3" fmla="*/ 1130848 w 1447873"/>
              <a:gd name="connsiteY3" fmla="*/ 1925181 h 1952840"/>
              <a:gd name="connsiteX4" fmla="*/ 1435226 w 1447873"/>
              <a:gd name="connsiteY4" fmla="*/ 1817827 h 1952840"/>
              <a:gd name="connsiteX5" fmla="*/ 1393007 w 1447873"/>
              <a:gd name="connsiteY5" fmla="*/ 953785 h 1952840"/>
              <a:gd name="connsiteX6" fmla="*/ 1419747 w 1447873"/>
              <a:gd name="connsiteY6" fmla="*/ 74455 h 1952840"/>
              <a:gd name="connsiteX7" fmla="*/ 238903 w 1447873"/>
              <a:gd name="connsiteY7" fmla="*/ 52711 h 1952840"/>
              <a:gd name="connsiteX8" fmla="*/ 35803 w 1447873"/>
              <a:gd name="connsiteY8" fmla="*/ 439993 h 1952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7873" h="1952840">
                <a:moveTo>
                  <a:pt x="35803" y="439993"/>
                </a:moveTo>
                <a:cubicBezTo>
                  <a:pt x="-891" y="618304"/>
                  <a:pt x="-14075" y="936031"/>
                  <a:pt x="18740" y="1122579"/>
                </a:cubicBezTo>
                <a:cubicBezTo>
                  <a:pt x="51555" y="1309127"/>
                  <a:pt x="47344" y="1425517"/>
                  <a:pt x="232695" y="1559284"/>
                </a:cubicBezTo>
                <a:cubicBezTo>
                  <a:pt x="418046" y="1693051"/>
                  <a:pt x="930426" y="1882091"/>
                  <a:pt x="1130848" y="1925181"/>
                </a:cubicBezTo>
                <a:cubicBezTo>
                  <a:pt x="1331270" y="1968271"/>
                  <a:pt x="1391533" y="1979726"/>
                  <a:pt x="1435226" y="1817827"/>
                </a:cubicBezTo>
                <a:cubicBezTo>
                  <a:pt x="1478919" y="1655928"/>
                  <a:pt x="1395587" y="1244347"/>
                  <a:pt x="1393007" y="953785"/>
                </a:cubicBezTo>
                <a:cubicBezTo>
                  <a:pt x="1390427" y="663223"/>
                  <a:pt x="1458740" y="183063"/>
                  <a:pt x="1419747" y="74455"/>
                </a:cubicBezTo>
                <a:cubicBezTo>
                  <a:pt x="1380754" y="-34153"/>
                  <a:pt x="469560" y="-8212"/>
                  <a:pt x="238903" y="52711"/>
                </a:cubicBezTo>
                <a:cubicBezTo>
                  <a:pt x="8246" y="113634"/>
                  <a:pt x="72497" y="261682"/>
                  <a:pt x="35803" y="439993"/>
                </a:cubicBezTo>
                <a:close/>
              </a:path>
            </a:pathLst>
          </a:custGeom>
          <a:gradFill flip="none" rotWithShape="1">
            <a:gsLst>
              <a:gs pos="0">
                <a:srgbClr val="9CDFF9"/>
              </a:gs>
              <a:gs pos="100000">
                <a:schemeClr val="bg1"/>
              </a:gs>
              <a:gs pos="59000">
                <a:schemeClr val="accent5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374" name="Group 373">
            <a:extLst>
              <a:ext uri="{FF2B5EF4-FFF2-40B4-BE49-F238E27FC236}">
                <a16:creationId xmlns:a16="http://schemas.microsoft.com/office/drawing/2014/main" id="{96BCCD85-1D07-EF4E-A878-EC23CD23096A}"/>
              </a:ext>
            </a:extLst>
          </p:cNvPr>
          <p:cNvGrpSpPr/>
          <p:nvPr/>
        </p:nvGrpSpPr>
        <p:grpSpPr>
          <a:xfrm>
            <a:off x="10837700" y="3928050"/>
            <a:ext cx="687393" cy="721548"/>
            <a:chOff x="5203089" y="1751190"/>
            <a:chExt cx="858331" cy="662414"/>
          </a:xfrm>
        </p:grpSpPr>
        <p:sp>
          <p:nvSpPr>
            <p:cNvPr id="382" name="Freeform 381">
              <a:extLst>
                <a:ext uri="{FF2B5EF4-FFF2-40B4-BE49-F238E27FC236}">
                  <a16:creationId xmlns:a16="http://schemas.microsoft.com/office/drawing/2014/main" id="{D6FAD5AB-6E93-5E47-BE32-4993FD767B8F}"/>
                </a:ext>
              </a:extLst>
            </p:cNvPr>
            <p:cNvSpPr/>
            <p:nvPr/>
          </p:nvSpPr>
          <p:spPr>
            <a:xfrm>
              <a:off x="5536769" y="1751190"/>
              <a:ext cx="524651" cy="662124"/>
            </a:xfrm>
            <a:custGeom>
              <a:avLst/>
              <a:gdLst>
                <a:gd name="connsiteX0" fmla="*/ 3618 w 651290"/>
                <a:gd name="connsiteY0" fmla="*/ 492070 h 492070"/>
                <a:gd name="connsiteX1" fmla="*/ 0 w 651290"/>
                <a:gd name="connsiteY1" fmla="*/ 141108 h 492070"/>
                <a:gd name="connsiteX2" fmla="*/ 423338 w 651290"/>
                <a:gd name="connsiteY2" fmla="*/ 0 h 492070"/>
                <a:gd name="connsiteX3" fmla="*/ 647672 w 651290"/>
                <a:gd name="connsiteY3" fmla="*/ 57891 h 492070"/>
                <a:gd name="connsiteX4" fmla="*/ 651290 w 651290"/>
                <a:gd name="connsiteY4" fmla="*/ 492070 h 492070"/>
                <a:gd name="connsiteX5" fmla="*/ 3618 w 651290"/>
                <a:gd name="connsiteY5" fmla="*/ 492070 h 492070"/>
                <a:gd name="connsiteX0" fmla="*/ 3618 w 651290"/>
                <a:gd name="connsiteY0" fmla="*/ 593378 h 593378"/>
                <a:gd name="connsiteX1" fmla="*/ 0 w 651290"/>
                <a:gd name="connsiteY1" fmla="*/ 242416 h 593378"/>
                <a:gd name="connsiteX2" fmla="*/ 423338 w 651290"/>
                <a:gd name="connsiteY2" fmla="*/ 101308 h 593378"/>
                <a:gd name="connsiteX3" fmla="*/ 647672 w 651290"/>
                <a:gd name="connsiteY3" fmla="*/ 0 h 593378"/>
                <a:gd name="connsiteX4" fmla="*/ 651290 w 651290"/>
                <a:gd name="connsiteY4" fmla="*/ 593378 h 593378"/>
                <a:gd name="connsiteX5" fmla="*/ 3618 w 651290"/>
                <a:gd name="connsiteY5" fmla="*/ 593378 h 593378"/>
                <a:gd name="connsiteX0" fmla="*/ 3618 w 651290"/>
                <a:gd name="connsiteY0" fmla="*/ 662124 h 662124"/>
                <a:gd name="connsiteX1" fmla="*/ 0 w 651290"/>
                <a:gd name="connsiteY1" fmla="*/ 311162 h 662124"/>
                <a:gd name="connsiteX2" fmla="*/ 376300 w 651290"/>
                <a:gd name="connsiteY2" fmla="*/ 0 h 662124"/>
                <a:gd name="connsiteX3" fmla="*/ 647672 w 651290"/>
                <a:gd name="connsiteY3" fmla="*/ 68746 h 662124"/>
                <a:gd name="connsiteX4" fmla="*/ 651290 w 651290"/>
                <a:gd name="connsiteY4" fmla="*/ 662124 h 662124"/>
                <a:gd name="connsiteX5" fmla="*/ 3618 w 651290"/>
                <a:gd name="connsiteY5" fmla="*/ 662124 h 662124"/>
                <a:gd name="connsiteX0" fmla="*/ 0 w 647672"/>
                <a:gd name="connsiteY0" fmla="*/ 662124 h 662124"/>
                <a:gd name="connsiteX1" fmla="*/ 123021 w 647672"/>
                <a:gd name="connsiteY1" fmla="*/ 83217 h 662124"/>
                <a:gd name="connsiteX2" fmla="*/ 372682 w 647672"/>
                <a:gd name="connsiteY2" fmla="*/ 0 h 662124"/>
                <a:gd name="connsiteX3" fmla="*/ 644054 w 647672"/>
                <a:gd name="connsiteY3" fmla="*/ 68746 h 662124"/>
                <a:gd name="connsiteX4" fmla="*/ 647672 w 647672"/>
                <a:gd name="connsiteY4" fmla="*/ 662124 h 662124"/>
                <a:gd name="connsiteX5" fmla="*/ 0 w 647672"/>
                <a:gd name="connsiteY5" fmla="*/ 662124 h 662124"/>
                <a:gd name="connsiteX0" fmla="*/ 7238 w 524651"/>
                <a:gd name="connsiteY0" fmla="*/ 669360 h 669360"/>
                <a:gd name="connsiteX1" fmla="*/ 0 w 524651"/>
                <a:gd name="connsiteY1" fmla="*/ 83217 h 669360"/>
                <a:gd name="connsiteX2" fmla="*/ 249661 w 524651"/>
                <a:gd name="connsiteY2" fmla="*/ 0 h 669360"/>
                <a:gd name="connsiteX3" fmla="*/ 521033 w 524651"/>
                <a:gd name="connsiteY3" fmla="*/ 68746 h 669360"/>
                <a:gd name="connsiteX4" fmla="*/ 524651 w 524651"/>
                <a:gd name="connsiteY4" fmla="*/ 662124 h 669360"/>
                <a:gd name="connsiteX5" fmla="*/ 7238 w 524651"/>
                <a:gd name="connsiteY5" fmla="*/ 669360 h 669360"/>
                <a:gd name="connsiteX0" fmla="*/ 438 w 528706"/>
                <a:gd name="connsiteY0" fmla="*/ 665742 h 665742"/>
                <a:gd name="connsiteX1" fmla="*/ 4055 w 528706"/>
                <a:gd name="connsiteY1" fmla="*/ 83217 h 665742"/>
                <a:gd name="connsiteX2" fmla="*/ 253716 w 528706"/>
                <a:gd name="connsiteY2" fmla="*/ 0 h 665742"/>
                <a:gd name="connsiteX3" fmla="*/ 525088 w 528706"/>
                <a:gd name="connsiteY3" fmla="*/ 68746 h 665742"/>
                <a:gd name="connsiteX4" fmla="*/ 528706 w 528706"/>
                <a:gd name="connsiteY4" fmla="*/ 662124 h 665742"/>
                <a:gd name="connsiteX5" fmla="*/ 438 w 528706"/>
                <a:gd name="connsiteY5" fmla="*/ 665742 h 665742"/>
                <a:gd name="connsiteX0" fmla="*/ 155 w 546514"/>
                <a:gd name="connsiteY0" fmla="*/ 662124 h 662124"/>
                <a:gd name="connsiteX1" fmla="*/ 21863 w 546514"/>
                <a:gd name="connsiteY1" fmla="*/ 83217 h 662124"/>
                <a:gd name="connsiteX2" fmla="*/ 271524 w 546514"/>
                <a:gd name="connsiteY2" fmla="*/ 0 h 662124"/>
                <a:gd name="connsiteX3" fmla="*/ 542896 w 546514"/>
                <a:gd name="connsiteY3" fmla="*/ 68746 h 662124"/>
                <a:gd name="connsiteX4" fmla="*/ 546514 w 546514"/>
                <a:gd name="connsiteY4" fmla="*/ 662124 h 662124"/>
                <a:gd name="connsiteX5" fmla="*/ 155 w 546514"/>
                <a:gd name="connsiteY5" fmla="*/ 662124 h 662124"/>
                <a:gd name="connsiteX0" fmla="*/ 10856 w 524651"/>
                <a:gd name="connsiteY0" fmla="*/ 658506 h 662124"/>
                <a:gd name="connsiteX1" fmla="*/ 0 w 524651"/>
                <a:gd name="connsiteY1" fmla="*/ 83217 h 662124"/>
                <a:gd name="connsiteX2" fmla="*/ 249661 w 524651"/>
                <a:gd name="connsiteY2" fmla="*/ 0 h 662124"/>
                <a:gd name="connsiteX3" fmla="*/ 521033 w 524651"/>
                <a:gd name="connsiteY3" fmla="*/ 68746 h 662124"/>
                <a:gd name="connsiteX4" fmla="*/ 524651 w 524651"/>
                <a:gd name="connsiteY4" fmla="*/ 662124 h 662124"/>
                <a:gd name="connsiteX5" fmla="*/ 10856 w 524651"/>
                <a:gd name="connsiteY5" fmla="*/ 658506 h 662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24651" h="662124">
                  <a:moveTo>
                    <a:pt x="10856" y="658506"/>
                  </a:moveTo>
                  <a:cubicBezTo>
                    <a:pt x="8443" y="463125"/>
                    <a:pt x="2413" y="278598"/>
                    <a:pt x="0" y="83217"/>
                  </a:cubicBezTo>
                  <a:lnTo>
                    <a:pt x="249661" y="0"/>
                  </a:lnTo>
                  <a:lnTo>
                    <a:pt x="521033" y="68746"/>
                  </a:lnTo>
                  <a:lnTo>
                    <a:pt x="524651" y="662124"/>
                  </a:lnTo>
                  <a:lnTo>
                    <a:pt x="10856" y="658506"/>
                  </a:lnTo>
                  <a:close/>
                </a:path>
              </a:pathLst>
            </a:custGeom>
            <a:solidFill>
              <a:srgbClr val="E0EBF1"/>
            </a:solidFill>
            <a:ln w="12700">
              <a:solidFill>
                <a:srgbClr val="0000A8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3" name="Freeform 382">
              <a:extLst>
                <a:ext uri="{FF2B5EF4-FFF2-40B4-BE49-F238E27FC236}">
                  <a16:creationId xmlns:a16="http://schemas.microsoft.com/office/drawing/2014/main" id="{2A115C8B-7EC0-084D-A3CF-7AEF0487F301}"/>
                </a:ext>
              </a:extLst>
            </p:cNvPr>
            <p:cNvSpPr/>
            <p:nvPr/>
          </p:nvSpPr>
          <p:spPr>
            <a:xfrm>
              <a:off x="5203089" y="1921244"/>
              <a:ext cx="651290" cy="492070"/>
            </a:xfrm>
            <a:custGeom>
              <a:avLst/>
              <a:gdLst>
                <a:gd name="connsiteX0" fmla="*/ 3618 w 651290"/>
                <a:gd name="connsiteY0" fmla="*/ 492070 h 492070"/>
                <a:gd name="connsiteX1" fmla="*/ 0 w 651290"/>
                <a:gd name="connsiteY1" fmla="*/ 141108 h 492070"/>
                <a:gd name="connsiteX2" fmla="*/ 423338 w 651290"/>
                <a:gd name="connsiteY2" fmla="*/ 0 h 492070"/>
                <a:gd name="connsiteX3" fmla="*/ 647672 w 651290"/>
                <a:gd name="connsiteY3" fmla="*/ 57891 h 492070"/>
                <a:gd name="connsiteX4" fmla="*/ 651290 w 651290"/>
                <a:gd name="connsiteY4" fmla="*/ 492070 h 492070"/>
                <a:gd name="connsiteX5" fmla="*/ 3618 w 651290"/>
                <a:gd name="connsiteY5" fmla="*/ 492070 h 492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51290" h="492070">
                  <a:moveTo>
                    <a:pt x="3618" y="492070"/>
                  </a:moveTo>
                  <a:lnTo>
                    <a:pt x="0" y="141108"/>
                  </a:lnTo>
                  <a:lnTo>
                    <a:pt x="423338" y="0"/>
                  </a:lnTo>
                  <a:lnTo>
                    <a:pt x="647672" y="57891"/>
                  </a:lnTo>
                  <a:lnTo>
                    <a:pt x="651290" y="492070"/>
                  </a:lnTo>
                  <a:lnTo>
                    <a:pt x="3618" y="492070"/>
                  </a:lnTo>
                  <a:close/>
                </a:path>
              </a:pathLst>
            </a:custGeom>
            <a:solidFill>
              <a:srgbClr val="E0EBF1"/>
            </a:solidFill>
            <a:ln w="12700">
              <a:solidFill>
                <a:srgbClr val="0000A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384" name="Straight Connector 383">
              <a:extLst>
                <a:ext uri="{FF2B5EF4-FFF2-40B4-BE49-F238E27FC236}">
                  <a16:creationId xmlns:a16="http://schemas.microsoft.com/office/drawing/2014/main" id="{16F8043F-8502-904C-9632-B3658D71B8BE}"/>
                </a:ext>
              </a:extLst>
            </p:cNvPr>
            <p:cNvCxnSpPr/>
            <p:nvPr/>
          </p:nvCxnSpPr>
          <p:spPr>
            <a:xfrm flipV="1">
              <a:off x="5270526" y="2029553"/>
              <a:ext cx="295249" cy="73468"/>
            </a:xfrm>
            <a:prstGeom prst="line">
              <a:avLst/>
            </a:prstGeom>
            <a:ln w="4445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Straight Connector 384">
              <a:extLst>
                <a:ext uri="{FF2B5EF4-FFF2-40B4-BE49-F238E27FC236}">
                  <a16:creationId xmlns:a16="http://schemas.microsoft.com/office/drawing/2014/main" id="{B4B3A6DE-2E70-F74C-8CA1-13247C912682}"/>
                </a:ext>
              </a:extLst>
            </p:cNvPr>
            <p:cNvCxnSpPr/>
            <p:nvPr/>
          </p:nvCxnSpPr>
          <p:spPr>
            <a:xfrm flipV="1">
              <a:off x="5275406" y="2261710"/>
              <a:ext cx="290369" cy="16752"/>
            </a:xfrm>
            <a:prstGeom prst="line">
              <a:avLst/>
            </a:prstGeom>
            <a:ln w="4445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Straight Connector 385">
              <a:extLst>
                <a:ext uri="{FF2B5EF4-FFF2-40B4-BE49-F238E27FC236}">
                  <a16:creationId xmlns:a16="http://schemas.microsoft.com/office/drawing/2014/main" id="{4B9DB078-BD58-F64A-B873-E1187205EB94}"/>
                </a:ext>
              </a:extLst>
            </p:cNvPr>
            <p:cNvCxnSpPr/>
            <p:nvPr/>
          </p:nvCxnSpPr>
          <p:spPr>
            <a:xfrm flipV="1">
              <a:off x="5275406" y="2151772"/>
              <a:ext cx="290369" cy="48402"/>
            </a:xfrm>
            <a:prstGeom prst="line">
              <a:avLst/>
            </a:prstGeom>
            <a:ln w="4445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Straight Connector 386">
              <a:extLst>
                <a:ext uri="{FF2B5EF4-FFF2-40B4-BE49-F238E27FC236}">
                  <a16:creationId xmlns:a16="http://schemas.microsoft.com/office/drawing/2014/main" id="{D321DD82-9D22-0B49-ADF9-8BE310E97E71}"/>
                </a:ext>
              </a:extLst>
            </p:cNvPr>
            <p:cNvCxnSpPr/>
            <p:nvPr/>
          </p:nvCxnSpPr>
          <p:spPr>
            <a:xfrm>
              <a:off x="5270094" y="2354086"/>
              <a:ext cx="295681" cy="0"/>
            </a:xfrm>
            <a:prstGeom prst="line">
              <a:avLst/>
            </a:prstGeom>
            <a:ln w="4445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Straight Connector 387">
              <a:extLst>
                <a:ext uri="{FF2B5EF4-FFF2-40B4-BE49-F238E27FC236}">
                  <a16:creationId xmlns:a16="http://schemas.microsoft.com/office/drawing/2014/main" id="{18A2FB0C-53B9-5248-AA65-9BA9B429FC4C}"/>
                </a:ext>
              </a:extLst>
            </p:cNvPr>
            <p:cNvCxnSpPr/>
            <p:nvPr/>
          </p:nvCxnSpPr>
          <p:spPr>
            <a:xfrm flipV="1">
              <a:off x="5950242" y="1866900"/>
              <a:ext cx="0" cy="465273"/>
            </a:xfrm>
            <a:prstGeom prst="line">
              <a:avLst/>
            </a:prstGeom>
            <a:ln w="44450">
              <a:solidFill>
                <a:schemeClr val="bg1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Straight Connector 388">
              <a:extLst>
                <a:ext uri="{FF2B5EF4-FFF2-40B4-BE49-F238E27FC236}">
                  <a16:creationId xmlns:a16="http://schemas.microsoft.com/office/drawing/2014/main" id="{44FBB965-69F3-F546-AE9F-4AD14078F37E}"/>
                </a:ext>
              </a:extLst>
            </p:cNvPr>
            <p:cNvCxnSpPr/>
            <p:nvPr/>
          </p:nvCxnSpPr>
          <p:spPr>
            <a:xfrm>
              <a:off x="5628589" y="1936750"/>
              <a:ext cx="0" cy="476854"/>
            </a:xfrm>
            <a:prstGeom prst="line">
              <a:avLst/>
            </a:prstGeom>
            <a:ln w="15875">
              <a:solidFill>
                <a:srgbClr val="0000A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1" name="Group 390">
            <a:extLst>
              <a:ext uri="{FF2B5EF4-FFF2-40B4-BE49-F238E27FC236}">
                <a16:creationId xmlns:a16="http://schemas.microsoft.com/office/drawing/2014/main" id="{BDA3EF41-5873-7D4B-8A04-F8D62DFD2DB6}"/>
              </a:ext>
            </a:extLst>
          </p:cNvPr>
          <p:cNvGrpSpPr/>
          <p:nvPr/>
        </p:nvGrpSpPr>
        <p:grpSpPr>
          <a:xfrm>
            <a:off x="10771171" y="3194171"/>
            <a:ext cx="594613" cy="648336"/>
            <a:chOff x="5203089" y="1751190"/>
            <a:chExt cx="858331" cy="662414"/>
          </a:xfrm>
        </p:grpSpPr>
        <p:sp>
          <p:nvSpPr>
            <p:cNvPr id="399" name="Freeform 398">
              <a:extLst>
                <a:ext uri="{FF2B5EF4-FFF2-40B4-BE49-F238E27FC236}">
                  <a16:creationId xmlns:a16="http://schemas.microsoft.com/office/drawing/2014/main" id="{325473B9-6F55-684D-B22D-FF70325540CE}"/>
                </a:ext>
              </a:extLst>
            </p:cNvPr>
            <p:cNvSpPr/>
            <p:nvPr/>
          </p:nvSpPr>
          <p:spPr>
            <a:xfrm>
              <a:off x="5536769" y="1751190"/>
              <a:ext cx="524651" cy="662124"/>
            </a:xfrm>
            <a:custGeom>
              <a:avLst/>
              <a:gdLst>
                <a:gd name="connsiteX0" fmla="*/ 3618 w 651290"/>
                <a:gd name="connsiteY0" fmla="*/ 492070 h 492070"/>
                <a:gd name="connsiteX1" fmla="*/ 0 w 651290"/>
                <a:gd name="connsiteY1" fmla="*/ 141108 h 492070"/>
                <a:gd name="connsiteX2" fmla="*/ 423338 w 651290"/>
                <a:gd name="connsiteY2" fmla="*/ 0 h 492070"/>
                <a:gd name="connsiteX3" fmla="*/ 647672 w 651290"/>
                <a:gd name="connsiteY3" fmla="*/ 57891 h 492070"/>
                <a:gd name="connsiteX4" fmla="*/ 651290 w 651290"/>
                <a:gd name="connsiteY4" fmla="*/ 492070 h 492070"/>
                <a:gd name="connsiteX5" fmla="*/ 3618 w 651290"/>
                <a:gd name="connsiteY5" fmla="*/ 492070 h 492070"/>
                <a:gd name="connsiteX0" fmla="*/ 3618 w 651290"/>
                <a:gd name="connsiteY0" fmla="*/ 593378 h 593378"/>
                <a:gd name="connsiteX1" fmla="*/ 0 w 651290"/>
                <a:gd name="connsiteY1" fmla="*/ 242416 h 593378"/>
                <a:gd name="connsiteX2" fmla="*/ 423338 w 651290"/>
                <a:gd name="connsiteY2" fmla="*/ 101308 h 593378"/>
                <a:gd name="connsiteX3" fmla="*/ 647672 w 651290"/>
                <a:gd name="connsiteY3" fmla="*/ 0 h 593378"/>
                <a:gd name="connsiteX4" fmla="*/ 651290 w 651290"/>
                <a:gd name="connsiteY4" fmla="*/ 593378 h 593378"/>
                <a:gd name="connsiteX5" fmla="*/ 3618 w 651290"/>
                <a:gd name="connsiteY5" fmla="*/ 593378 h 593378"/>
                <a:gd name="connsiteX0" fmla="*/ 3618 w 651290"/>
                <a:gd name="connsiteY0" fmla="*/ 662124 h 662124"/>
                <a:gd name="connsiteX1" fmla="*/ 0 w 651290"/>
                <a:gd name="connsiteY1" fmla="*/ 311162 h 662124"/>
                <a:gd name="connsiteX2" fmla="*/ 376300 w 651290"/>
                <a:gd name="connsiteY2" fmla="*/ 0 h 662124"/>
                <a:gd name="connsiteX3" fmla="*/ 647672 w 651290"/>
                <a:gd name="connsiteY3" fmla="*/ 68746 h 662124"/>
                <a:gd name="connsiteX4" fmla="*/ 651290 w 651290"/>
                <a:gd name="connsiteY4" fmla="*/ 662124 h 662124"/>
                <a:gd name="connsiteX5" fmla="*/ 3618 w 651290"/>
                <a:gd name="connsiteY5" fmla="*/ 662124 h 662124"/>
                <a:gd name="connsiteX0" fmla="*/ 0 w 647672"/>
                <a:gd name="connsiteY0" fmla="*/ 662124 h 662124"/>
                <a:gd name="connsiteX1" fmla="*/ 123021 w 647672"/>
                <a:gd name="connsiteY1" fmla="*/ 83217 h 662124"/>
                <a:gd name="connsiteX2" fmla="*/ 372682 w 647672"/>
                <a:gd name="connsiteY2" fmla="*/ 0 h 662124"/>
                <a:gd name="connsiteX3" fmla="*/ 644054 w 647672"/>
                <a:gd name="connsiteY3" fmla="*/ 68746 h 662124"/>
                <a:gd name="connsiteX4" fmla="*/ 647672 w 647672"/>
                <a:gd name="connsiteY4" fmla="*/ 662124 h 662124"/>
                <a:gd name="connsiteX5" fmla="*/ 0 w 647672"/>
                <a:gd name="connsiteY5" fmla="*/ 662124 h 662124"/>
                <a:gd name="connsiteX0" fmla="*/ 7238 w 524651"/>
                <a:gd name="connsiteY0" fmla="*/ 669360 h 669360"/>
                <a:gd name="connsiteX1" fmla="*/ 0 w 524651"/>
                <a:gd name="connsiteY1" fmla="*/ 83217 h 669360"/>
                <a:gd name="connsiteX2" fmla="*/ 249661 w 524651"/>
                <a:gd name="connsiteY2" fmla="*/ 0 h 669360"/>
                <a:gd name="connsiteX3" fmla="*/ 521033 w 524651"/>
                <a:gd name="connsiteY3" fmla="*/ 68746 h 669360"/>
                <a:gd name="connsiteX4" fmla="*/ 524651 w 524651"/>
                <a:gd name="connsiteY4" fmla="*/ 662124 h 669360"/>
                <a:gd name="connsiteX5" fmla="*/ 7238 w 524651"/>
                <a:gd name="connsiteY5" fmla="*/ 669360 h 669360"/>
                <a:gd name="connsiteX0" fmla="*/ 438 w 528706"/>
                <a:gd name="connsiteY0" fmla="*/ 665742 h 665742"/>
                <a:gd name="connsiteX1" fmla="*/ 4055 w 528706"/>
                <a:gd name="connsiteY1" fmla="*/ 83217 h 665742"/>
                <a:gd name="connsiteX2" fmla="*/ 253716 w 528706"/>
                <a:gd name="connsiteY2" fmla="*/ 0 h 665742"/>
                <a:gd name="connsiteX3" fmla="*/ 525088 w 528706"/>
                <a:gd name="connsiteY3" fmla="*/ 68746 h 665742"/>
                <a:gd name="connsiteX4" fmla="*/ 528706 w 528706"/>
                <a:gd name="connsiteY4" fmla="*/ 662124 h 665742"/>
                <a:gd name="connsiteX5" fmla="*/ 438 w 528706"/>
                <a:gd name="connsiteY5" fmla="*/ 665742 h 665742"/>
                <a:gd name="connsiteX0" fmla="*/ 155 w 546514"/>
                <a:gd name="connsiteY0" fmla="*/ 662124 h 662124"/>
                <a:gd name="connsiteX1" fmla="*/ 21863 w 546514"/>
                <a:gd name="connsiteY1" fmla="*/ 83217 h 662124"/>
                <a:gd name="connsiteX2" fmla="*/ 271524 w 546514"/>
                <a:gd name="connsiteY2" fmla="*/ 0 h 662124"/>
                <a:gd name="connsiteX3" fmla="*/ 542896 w 546514"/>
                <a:gd name="connsiteY3" fmla="*/ 68746 h 662124"/>
                <a:gd name="connsiteX4" fmla="*/ 546514 w 546514"/>
                <a:gd name="connsiteY4" fmla="*/ 662124 h 662124"/>
                <a:gd name="connsiteX5" fmla="*/ 155 w 546514"/>
                <a:gd name="connsiteY5" fmla="*/ 662124 h 662124"/>
                <a:gd name="connsiteX0" fmla="*/ 10856 w 524651"/>
                <a:gd name="connsiteY0" fmla="*/ 658506 h 662124"/>
                <a:gd name="connsiteX1" fmla="*/ 0 w 524651"/>
                <a:gd name="connsiteY1" fmla="*/ 83217 h 662124"/>
                <a:gd name="connsiteX2" fmla="*/ 249661 w 524651"/>
                <a:gd name="connsiteY2" fmla="*/ 0 h 662124"/>
                <a:gd name="connsiteX3" fmla="*/ 521033 w 524651"/>
                <a:gd name="connsiteY3" fmla="*/ 68746 h 662124"/>
                <a:gd name="connsiteX4" fmla="*/ 524651 w 524651"/>
                <a:gd name="connsiteY4" fmla="*/ 662124 h 662124"/>
                <a:gd name="connsiteX5" fmla="*/ 10856 w 524651"/>
                <a:gd name="connsiteY5" fmla="*/ 658506 h 662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24651" h="662124">
                  <a:moveTo>
                    <a:pt x="10856" y="658506"/>
                  </a:moveTo>
                  <a:cubicBezTo>
                    <a:pt x="8443" y="463125"/>
                    <a:pt x="2413" y="278598"/>
                    <a:pt x="0" y="83217"/>
                  </a:cubicBezTo>
                  <a:lnTo>
                    <a:pt x="249661" y="0"/>
                  </a:lnTo>
                  <a:lnTo>
                    <a:pt x="521033" y="68746"/>
                  </a:lnTo>
                  <a:lnTo>
                    <a:pt x="524651" y="662124"/>
                  </a:lnTo>
                  <a:lnTo>
                    <a:pt x="10856" y="658506"/>
                  </a:lnTo>
                  <a:close/>
                </a:path>
              </a:pathLst>
            </a:custGeom>
            <a:solidFill>
              <a:srgbClr val="E0EBF1"/>
            </a:solidFill>
            <a:ln w="12700">
              <a:solidFill>
                <a:srgbClr val="0000A8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0" name="Freeform 399">
              <a:extLst>
                <a:ext uri="{FF2B5EF4-FFF2-40B4-BE49-F238E27FC236}">
                  <a16:creationId xmlns:a16="http://schemas.microsoft.com/office/drawing/2014/main" id="{06CE85F7-18B2-3947-975F-CEA32EE2FBA7}"/>
                </a:ext>
              </a:extLst>
            </p:cNvPr>
            <p:cNvSpPr/>
            <p:nvPr/>
          </p:nvSpPr>
          <p:spPr>
            <a:xfrm>
              <a:off x="5203089" y="1921244"/>
              <a:ext cx="651290" cy="492070"/>
            </a:xfrm>
            <a:custGeom>
              <a:avLst/>
              <a:gdLst>
                <a:gd name="connsiteX0" fmla="*/ 3618 w 651290"/>
                <a:gd name="connsiteY0" fmla="*/ 492070 h 492070"/>
                <a:gd name="connsiteX1" fmla="*/ 0 w 651290"/>
                <a:gd name="connsiteY1" fmla="*/ 141108 h 492070"/>
                <a:gd name="connsiteX2" fmla="*/ 423338 w 651290"/>
                <a:gd name="connsiteY2" fmla="*/ 0 h 492070"/>
                <a:gd name="connsiteX3" fmla="*/ 647672 w 651290"/>
                <a:gd name="connsiteY3" fmla="*/ 57891 h 492070"/>
                <a:gd name="connsiteX4" fmla="*/ 651290 w 651290"/>
                <a:gd name="connsiteY4" fmla="*/ 492070 h 492070"/>
                <a:gd name="connsiteX5" fmla="*/ 3618 w 651290"/>
                <a:gd name="connsiteY5" fmla="*/ 492070 h 492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51290" h="492070">
                  <a:moveTo>
                    <a:pt x="3618" y="492070"/>
                  </a:moveTo>
                  <a:lnTo>
                    <a:pt x="0" y="141108"/>
                  </a:lnTo>
                  <a:lnTo>
                    <a:pt x="423338" y="0"/>
                  </a:lnTo>
                  <a:lnTo>
                    <a:pt x="647672" y="57891"/>
                  </a:lnTo>
                  <a:lnTo>
                    <a:pt x="651290" y="492070"/>
                  </a:lnTo>
                  <a:lnTo>
                    <a:pt x="3618" y="492070"/>
                  </a:lnTo>
                  <a:close/>
                </a:path>
              </a:pathLst>
            </a:custGeom>
            <a:solidFill>
              <a:srgbClr val="E0EBF1"/>
            </a:solidFill>
            <a:ln w="12700">
              <a:solidFill>
                <a:srgbClr val="0000A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401" name="Straight Connector 400">
              <a:extLst>
                <a:ext uri="{FF2B5EF4-FFF2-40B4-BE49-F238E27FC236}">
                  <a16:creationId xmlns:a16="http://schemas.microsoft.com/office/drawing/2014/main" id="{F3F3D0FA-374D-9147-8047-2B7B3AAF05DF}"/>
                </a:ext>
              </a:extLst>
            </p:cNvPr>
            <p:cNvCxnSpPr/>
            <p:nvPr/>
          </p:nvCxnSpPr>
          <p:spPr>
            <a:xfrm flipV="1">
              <a:off x="5270526" y="2029553"/>
              <a:ext cx="295249" cy="73468"/>
            </a:xfrm>
            <a:prstGeom prst="line">
              <a:avLst/>
            </a:prstGeom>
            <a:ln w="4445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Straight Connector 401">
              <a:extLst>
                <a:ext uri="{FF2B5EF4-FFF2-40B4-BE49-F238E27FC236}">
                  <a16:creationId xmlns:a16="http://schemas.microsoft.com/office/drawing/2014/main" id="{AFF00F79-7128-E243-BBD5-A97200EABABC}"/>
                </a:ext>
              </a:extLst>
            </p:cNvPr>
            <p:cNvCxnSpPr/>
            <p:nvPr/>
          </p:nvCxnSpPr>
          <p:spPr>
            <a:xfrm flipV="1">
              <a:off x="5275406" y="2261710"/>
              <a:ext cx="290369" cy="16752"/>
            </a:xfrm>
            <a:prstGeom prst="line">
              <a:avLst/>
            </a:prstGeom>
            <a:ln w="4445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Straight Connector 402">
              <a:extLst>
                <a:ext uri="{FF2B5EF4-FFF2-40B4-BE49-F238E27FC236}">
                  <a16:creationId xmlns:a16="http://schemas.microsoft.com/office/drawing/2014/main" id="{729D9C8D-B396-A049-9B7A-BE878812629D}"/>
                </a:ext>
              </a:extLst>
            </p:cNvPr>
            <p:cNvCxnSpPr/>
            <p:nvPr/>
          </p:nvCxnSpPr>
          <p:spPr>
            <a:xfrm flipV="1">
              <a:off x="5275406" y="2151772"/>
              <a:ext cx="290369" cy="48402"/>
            </a:xfrm>
            <a:prstGeom prst="line">
              <a:avLst/>
            </a:prstGeom>
            <a:ln w="4445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Straight Connector 403">
              <a:extLst>
                <a:ext uri="{FF2B5EF4-FFF2-40B4-BE49-F238E27FC236}">
                  <a16:creationId xmlns:a16="http://schemas.microsoft.com/office/drawing/2014/main" id="{4B32C41F-58E3-CC4F-9625-B6688BEB2140}"/>
                </a:ext>
              </a:extLst>
            </p:cNvPr>
            <p:cNvCxnSpPr/>
            <p:nvPr/>
          </p:nvCxnSpPr>
          <p:spPr>
            <a:xfrm>
              <a:off x="5270094" y="2354086"/>
              <a:ext cx="295681" cy="0"/>
            </a:xfrm>
            <a:prstGeom prst="line">
              <a:avLst/>
            </a:prstGeom>
            <a:ln w="4445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Straight Connector 404">
              <a:extLst>
                <a:ext uri="{FF2B5EF4-FFF2-40B4-BE49-F238E27FC236}">
                  <a16:creationId xmlns:a16="http://schemas.microsoft.com/office/drawing/2014/main" id="{58933865-B1C6-3244-A0F5-136E4C6DD92E}"/>
                </a:ext>
              </a:extLst>
            </p:cNvPr>
            <p:cNvCxnSpPr/>
            <p:nvPr/>
          </p:nvCxnSpPr>
          <p:spPr>
            <a:xfrm flipV="1">
              <a:off x="5950242" y="1866900"/>
              <a:ext cx="0" cy="465273"/>
            </a:xfrm>
            <a:prstGeom prst="line">
              <a:avLst/>
            </a:prstGeom>
            <a:ln w="44450">
              <a:solidFill>
                <a:schemeClr val="bg1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Straight Connector 405">
              <a:extLst>
                <a:ext uri="{FF2B5EF4-FFF2-40B4-BE49-F238E27FC236}">
                  <a16:creationId xmlns:a16="http://schemas.microsoft.com/office/drawing/2014/main" id="{76C939A7-C3F0-5A45-B81D-4E775CF1C92C}"/>
                </a:ext>
              </a:extLst>
            </p:cNvPr>
            <p:cNvCxnSpPr/>
            <p:nvPr/>
          </p:nvCxnSpPr>
          <p:spPr>
            <a:xfrm>
              <a:off x="5628589" y="1936750"/>
              <a:ext cx="0" cy="476854"/>
            </a:xfrm>
            <a:prstGeom prst="line">
              <a:avLst/>
            </a:prstGeom>
            <a:ln w="15875">
              <a:solidFill>
                <a:srgbClr val="0000A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2" name="Freeform 561">
            <a:extLst>
              <a:ext uri="{FF2B5EF4-FFF2-40B4-BE49-F238E27FC236}">
                <a16:creationId xmlns:a16="http://schemas.microsoft.com/office/drawing/2014/main" id="{BE088278-C41B-3E4A-87CE-FD65749FA13D}"/>
              </a:ext>
            </a:extLst>
          </p:cNvPr>
          <p:cNvSpPr/>
          <p:nvPr/>
        </p:nvSpPr>
        <p:spPr>
          <a:xfrm>
            <a:off x="9540813" y="1782042"/>
            <a:ext cx="1497864" cy="1386455"/>
          </a:xfrm>
          <a:custGeom>
            <a:avLst/>
            <a:gdLst>
              <a:gd name="connsiteX0" fmla="*/ 434989 w 1523031"/>
              <a:gd name="connsiteY0" fmla="*/ 253346 h 1763594"/>
              <a:gd name="connsiteX1" fmla="*/ 488 w 1523031"/>
              <a:gd name="connsiteY1" fmla="*/ 921706 h 1763594"/>
              <a:gd name="connsiteX2" fmla="*/ 368142 w 1523031"/>
              <a:gd name="connsiteY2" fmla="*/ 1489812 h 1763594"/>
              <a:gd name="connsiteX3" fmla="*/ 1187008 w 1523031"/>
              <a:gd name="connsiteY3" fmla="*/ 1757156 h 1763594"/>
              <a:gd name="connsiteX4" fmla="*/ 1521239 w 1523031"/>
              <a:gd name="connsiteY4" fmla="*/ 1239177 h 1763594"/>
              <a:gd name="connsiteX5" fmla="*/ 1320700 w 1523031"/>
              <a:gd name="connsiteY5" fmla="*/ 654362 h 1763594"/>
              <a:gd name="connsiteX6" fmla="*/ 1337412 w 1523031"/>
              <a:gd name="connsiteY6" fmla="*/ 136383 h 1763594"/>
              <a:gd name="connsiteX7" fmla="*/ 1086739 w 1523031"/>
              <a:gd name="connsiteY7" fmla="*/ 2711 h 1763594"/>
              <a:gd name="connsiteX8" fmla="*/ 434989 w 1523031"/>
              <a:gd name="connsiteY8" fmla="*/ 253346 h 1763594"/>
              <a:gd name="connsiteX0" fmla="*/ 434989 w 1537226"/>
              <a:gd name="connsiteY0" fmla="*/ 253346 h 1763594"/>
              <a:gd name="connsiteX1" fmla="*/ 488 w 1537226"/>
              <a:gd name="connsiteY1" fmla="*/ 921706 h 1763594"/>
              <a:gd name="connsiteX2" fmla="*/ 368142 w 1537226"/>
              <a:gd name="connsiteY2" fmla="*/ 1489812 h 1763594"/>
              <a:gd name="connsiteX3" fmla="*/ 1187008 w 1537226"/>
              <a:gd name="connsiteY3" fmla="*/ 1757156 h 1763594"/>
              <a:gd name="connsiteX4" fmla="*/ 1521239 w 1537226"/>
              <a:gd name="connsiteY4" fmla="*/ 1239177 h 1763594"/>
              <a:gd name="connsiteX5" fmla="*/ 1468998 w 1537226"/>
              <a:gd name="connsiteY5" fmla="*/ 654362 h 1763594"/>
              <a:gd name="connsiteX6" fmla="*/ 1337412 w 1537226"/>
              <a:gd name="connsiteY6" fmla="*/ 136383 h 1763594"/>
              <a:gd name="connsiteX7" fmla="*/ 1086739 w 1537226"/>
              <a:gd name="connsiteY7" fmla="*/ 2711 h 1763594"/>
              <a:gd name="connsiteX8" fmla="*/ 434989 w 1537226"/>
              <a:gd name="connsiteY8" fmla="*/ 253346 h 1763594"/>
              <a:gd name="connsiteX0" fmla="*/ 434989 w 1537226"/>
              <a:gd name="connsiteY0" fmla="*/ 253346 h 1763594"/>
              <a:gd name="connsiteX1" fmla="*/ 488 w 1537226"/>
              <a:gd name="connsiteY1" fmla="*/ 921706 h 1763594"/>
              <a:gd name="connsiteX2" fmla="*/ 368142 w 1537226"/>
              <a:gd name="connsiteY2" fmla="*/ 1489812 h 1763594"/>
              <a:gd name="connsiteX3" fmla="*/ 1187008 w 1537226"/>
              <a:gd name="connsiteY3" fmla="*/ 1757156 h 1763594"/>
              <a:gd name="connsiteX4" fmla="*/ 1521239 w 1537226"/>
              <a:gd name="connsiteY4" fmla="*/ 1239177 h 1763594"/>
              <a:gd name="connsiteX5" fmla="*/ 1468998 w 1537226"/>
              <a:gd name="connsiteY5" fmla="*/ 654362 h 1763594"/>
              <a:gd name="connsiteX6" fmla="*/ 1337412 w 1537226"/>
              <a:gd name="connsiteY6" fmla="*/ 136383 h 1763594"/>
              <a:gd name="connsiteX7" fmla="*/ 839572 w 1537226"/>
              <a:gd name="connsiteY7" fmla="*/ 2711 h 1763594"/>
              <a:gd name="connsiteX8" fmla="*/ 434989 w 1537226"/>
              <a:gd name="connsiteY8" fmla="*/ 253346 h 1763594"/>
              <a:gd name="connsiteX0" fmla="*/ 360357 w 1536743"/>
              <a:gd name="connsiteY0" fmla="*/ 534641 h 1782088"/>
              <a:gd name="connsiteX1" fmla="*/ 5 w 1536743"/>
              <a:gd name="connsiteY1" fmla="*/ 940200 h 1782088"/>
              <a:gd name="connsiteX2" fmla="*/ 367659 w 1536743"/>
              <a:gd name="connsiteY2" fmla="*/ 1508306 h 1782088"/>
              <a:gd name="connsiteX3" fmla="*/ 1186525 w 1536743"/>
              <a:gd name="connsiteY3" fmla="*/ 1775650 h 1782088"/>
              <a:gd name="connsiteX4" fmla="*/ 1520756 w 1536743"/>
              <a:gd name="connsiteY4" fmla="*/ 1257671 h 1782088"/>
              <a:gd name="connsiteX5" fmla="*/ 1468515 w 1536743"/>
              <a:gd name="connsiteY5" fmla="*/ 672856 h 1782088"/>
              <a:gd name="connsiteX6" fmla="*/ 1336929 w 1536743"/>
              <a:gd name="connsiteY6" fmla="*/ 154877 h 1782088"/>
              <a:gd name="connsiteX7" fmla="*/ 839089 w 1536743"/>
              <a:gd name="connsiteY7" fmla="*/ 21205 h 1782088"/>
              <a:gd name="connsiteX8" fmla="*/ 360357 w 1536743"/>
              <a:gd name="connsiteY8" fmla="*/ 534641 h 1782088"/>
              <a:gd name="connsiteX0" fmla="*/ 360355 w 1536741"/>
              <a:gd name="connsiteY0" fmla="*/ 534641 h 1782088"/>
              <a:gd name="connsiteX1" fmla="*/ 3 w 1536741"/>
              <a:gd name="connsiteY1" fmla="*/ 940200 h 1782088"/>
              <a:gd name="connsiteX2" fmla="*/ 367657 w 1536741"/>
              <a:gd name="connsiteY2" fmla="*/ 1508306 h 1782088"/>
              <a:gd name="connsiteX3" fmla="*/ 1186523 w 1536741"/>
              <a:gd name="connsiteY3" fmla="*/ 1775650 h 1782088"/>
              <a:gd name="connsiteX4" fmla="*/ 1520754 w 1536741"/>
              <a:gd name="connsiteY4" fmla="*/ 1257671 h 1782088"/>
              <a:gd name="connsiteX5" fmla="*/ 1468513 w 1536741"/>
              <a:gd name="connsiteY5" fmla="*/ 672856 h 1782088"/>
              <a:gd name="connsiteX6" fmla="*/ 1336927 w 1536741"/>
              <a:gd name="connsiteY6" fmla="*/ 154877 h 1782088"/>
              <a:gd name="connsiteX7" fmla="*/ 839087 w 1536741"/>
              <a:gd name="connsiteY7" fmla="*/ 21205 h 1782088"/>
              <a:gd name="connsiteX8" fmla="*/ 360355 w 1536741"/>
              <a:gd name="connsiteY8" fmla="*/ 534641 h 1782088"/>
              <a:gd name="connsiteX0" fmla="*/ 360355 w 1494463"/>
              <a:gd name="connsiteY0" fmla="*/ 534641 h 1775651"/>
              <a:gd name="connsiteX1" fmla="*/ 3 w 1494463"/>
              <a:gd name="connsiteY1" fmla="*/ 940200 h 1775651"/>
              <a:gd name="connsiteX2" fmla="*/ 367657 w 1494463"/>
              <a:gd name="connsiteY2" fmla="*/ 1508306 h 1775651"/>
              <a:gd name="connsiteX3" fmla="*/ 1186523 w 1494463"/>
              <a:gd name="connsiteY3" fmla="*/ 1775650 h 1775651"/>
              <a:gd name="connsiteX4" fmla="*/ 1467465 w 1494463"/>
              <a:gd name="connsiteY4" fmla="*/ 1510813 h 1775651"/>
              <a:gd name="connsiteX5" fmla="*/ 1468513 w 1494463"/>
              <a:gd name="connsiteY5" fmla="*/ 672856 h 1775651"/>
              <a:gd name="connsiteX6" fmla="*/ 1336927 w 1494463"/>
              <a:gd name="connsiteY6" fmla="*/ 154877 h 1775651"/>
              <a:gd name="connsiteX7" fmla="*/ 839087 w 1494463"/>
              <a:gd name="connsiteY7" fmla="*/ 21205 h 1775651"/>
              <a:gd name="connsiteX8" fmla="*/ 360355 w 1494463"/>
              <a:gd name="connsiteY8" fmla="*/ 534641 h 1775651"/>
              <a:gd name="connsiteX0" fmla="*/ 360355 w 1491064"/>
              <a:gd name="connsiteY0" fmla="*/ 552327 h 1793337"/>
              <a:gd name="connsiteX1" fmla="*/ 3 w 1491064"/>
              <a:gd name="connsiteY1" fmla="*/ 957886 h 1793337"/>
              <a:gd name="connsiteX2" fmla="*/ 367657 w 1491064"/>
              <a:gd name="connsiteY2" fmla="*/ 1525992 h 1793337"/>
              <a:gd name="connsiteX3" fmla="*/ 1186523 w 1491064"/>
              <a:gd name="connsiteY3" fmla="*/ 1793336 h 1793337"/>
              <a:gd name="connsiteX4" fmla="*/ 1467465 w 1491064"/>
              <a:gd name="connsiteY4" fmla="*/ 1528499 h 1793337"/>
              <a:gd name="connsiteX5" fmla="*/ 1468513 w 1491064"/>
              <a:gd name="connsiteY5" fmla="*/ 690542 h 1793337"/>
              <a:gd name="connsiteX6" fmla="*/ 1407977 w 1491064"/>
              <a:gd name="connsiteY6" fmla="*/ 109278 h 1793337"/>
              <a:gd name="connsiteX7" fmla="*/ 839087 w 1491064"/>
              <a:gd name="connsiteY7" fmla="*/ 38891 h 1793337"/>
              <a:gd name="connsiteX8" fmla="*/ 360355 w 1491064"/>
              <a:gd name="connsiteY8" fmla="*/ 552327 h 1793337"/>
              <a:gd name="connsiteX0" fmla="*/ 360355 w 1502818"/>
              <a:gd name="connsiteY0" fmla="*/ 552327 h 1612281"/>
              <a:gd name="connsiteX1" fmla="*/ 3 w 1502818"/>
              <a:gd name="connsiteY1" fmla="*/ 957886 h 1612281"/>
              <a:gd name="connsiteX2" fmla="*/ 367657 w 1502818"/>
              <a:gd name="connsiteY2" fmla="*/ 1525992 h 1612281"/>
              <a:gd name="connsiteX3" fmla="*/ 1026659 w 1502818"/>
              <a:gd name="connsiteY3" fmla="*/ 1582385 h 1612281"/>
              <a:gd name="connsiteX4" fmla="*/ 1467465 w 1502818"/>
              <a:gd name="connsiteY4" fmla="*/ 1528499 h 1612281"/>
              <a:gd name="connsiteX5" fmla="*/ 1468513 w 1502818"/>
              <a:gd name="connsiteY5" fmla="*/ 690542 h 1612281"/>
              <a:gd name="connsiteX6" fmla="*/ 1407977 w 1502818"/>
              <a:gd name="connsiteY6" fmla="*/ 109278 h 1612281"/>
              <a:gd name="connsiteX7" fmla="*/ 839087 w 1502818"/>
              <a:gd name="connsiteY7" fmla="*/ 38891 h 1612281"/>
              <a:gd name="connsiteX8" fmla="*/ 360355 w 1502818"/>
              <a:gd name="connsiteY8" fmla="*/ 552327 h 1612281"/>
              <a:gd name="connsiteX0" fmla="*/ 360384 w 1502847"/>
              <a:gd name="connsiteY0" fmla="*/ 552327 h 1803602"/>
              <a:gd name="connsiteX1" fmla="*/ 32 w 1502847"/>
              <a:gd name="connsiteY1" fmla="*/ 957886 h 1803602"/>
              <a:gd name="connsiteX2" fmla="*/ 385448 w 1502847"/>
              <a:gd name="connsiteY2" fmla="*/ 1779134 h 1803602"/>
              <a:gd name="connsiteX3" fmla="*/ 1026688 w 1502847"/>
              <a:gd name="connsiteY3" fmla="*/ 1582385 h 1803602"/>
              <a:gd name="connsiteX4" fmla="*/ 1467494 w 1502847"/>
              <a:gd name="connsiteY4" fmla="*/ 1528499 h 1803602"/>
              <a:gd name="connsiteX5" fmla="*/ 1468542 w 1502847"/>
              <a:gd name="connsiteY5" fmla="*/ 690542 h 1803602"/>
              <a:gd name="connsiteX6" fmla="*/ 1408006 w 1502847"/>
              <a:gd name="connsiteY6" fmla="*/ 109278 h 1803602"/>
              <a:gd name="connsiteX7" fmla="*/ 839116 w 1502847"/>
              <a:gd name="connsiteY7" fmla="*/ 38891 h 1803602"/>
              <a:gd name="connsiteX8" fmla="*/ 360384 w 1502847"/>
              <a:gd name="connsiteY8" fmla="*/ 552327 h 1803602"/>
              <a:gd name="connsiteX0" fmla="*/ 360384 w 1502847"/>
              <a:gd name="connsiteY0" fmla="*/ 552327 h 1826319"/>
              <a:gd name="connsiteX1" fmla="*/ 32 w 1502847"/>
              <a:gd name="connsiteY1" fmla="*/ 957886 h 1826319"/>
              <a:gd name="connsiteX2" fmla="*/ 385448 w 1502847"/>
              <a:gd name="connsiteY2" fmla="*/ 1779134 h 1826319"/>
              <a:gd name="connsiteX3" fmla="*/ 1026688 w 1502847"/>
              <a:gd name="connsiteY3" fmla="*/ 1582385 h 1826319"/>
              <a:gd name="connsiteX4" fmla="*/ 1467494 w 1502847"/>
              <a:gd name="connsiteY4" fmla="*/ 1528499 h 1826319"/>
              <a:gd name="connsiteX5" fmla="*/ 1468542 w 1502847"/>
              <a:gd name="connsiteY5" fmla="*/ 690542 h 1826319"/>
              <a:gd name="connsiteX6" fmla="*/ 1408006 w 1502847"/>
              <a:gd name="connsiteY6" fmla="*/ 109278 h 1826319"/>
              <a:gd name="connsiteX7" fmla="*/ 839116 w 1502847"/>
              <a:gd name="connsiteY7" fmla="*/ 38891 h 1826319"/>
              <a:gd name="connsiteX8" fmla="*/ 360384 w 1502847"/>
              <a:gd name="connsiteY8" fmla="*/ 552327 h 1826319"/>
              <a:gd name="connsiteX0" fmla="*/ 289852 w 1503366"/>
              <a:gd name="connsiteY0" fmla="*/ 461730 h 1820101"/>
              <a:gd name="connsiteX1" fmla="*/ 551 w 1503366"/>
              <a:gd name="connsiteY1" fmla="*/ 951668 h 1820101"/>
              <a:gd name="connsiteX2" fmla="*/ 385967 w 1503366"/>
              <a:gd name="connsiteY2" fmla="*/ 1772916 h 1820101"/>
              <a:gd name="connsiteX3" fmla="*/ 1027207 w 1503366"/>
              <a:gd name="connsiteY3" fmla="*/ 1576167 h 1820101"/>
              <a:gd name="connsiteX4" fmla="*/ 1468013 w 1503366"/>
              <a:gd name="connsiteY4" fmla="*/ 1522281 h 1820101"/>
              <a:gd name="connsiteX5" fmla="*/ 1469061 w 1503366"/>
              <a:gd name="connsiteY5" fmla="*/ 684324 h 1820101"/>
              <a:gd name="connsiteX6" fmla="*/ 1408525 w 1503366"/>
              <a:gd name="connsiteY6" fmla="*/ 103060 h 1820101"/>
              <a:gd name="connsiteX7" fmla="*/ 839635 w 1503366"/>
              <a:gd name="connsiteY7" fmla="*/ 32673 h 1820101"/>
              <a:gd name="connsiteX8" fmla="*/ 289852 w 1503366"/>
              <a:gd name="connsiteY8" fmla="*/ 461730 h 1820101"/>
              <a:gd name="connsiteX0" fmla="*/ 293376 w 1506890"/>
              <a:gd name="connsiteY0" fmla="*/ 461730 h 1820101"/>
              <a:gd name="connsiteX1" fmla="*/ 4075 w 1506890"/>
              <a:gd name="connsiteY1" fmla="*/ 951668 h 1820101"/>
              <a:gd name="connsiteX2" fmla="*/ 389491 w 1506890"/>
              <a:gd name="connsiteY2" fmla="*/ 1772916 h 1820101"/>
              <a:gd name="connsiteX3" fmla="*/ 1030731 w 1506890"/>
              <a:gd name="connsiteY3" fmla="*/ 1576167 h 1820101"/>
              <a:gd name="connsiteX4" fmla="*/ 1471537 w 1506890"/>
              <a:gd name="connsiteY4" fmla="*/ 1522281 h 1820101"/>
              <a:gd name="connsiteX5" fmla="*/ 1472585 w 1506890"/>
              <a:gd name="connsiteY5" fmla="*/ 684324 h 1820101"/>
              <a:gd name="connsiteX6" fmla="*/ 1412049 w 1506890"/>
              <a:gd name="connsiteY6" fmla="*/ 103060 h 1820101"/>
              <a:gd name="connsiteX7" fmla="*/ 843159 w 1506890"/>
              <a:gd name="connsiteY7" fmla="*/ 32673 h 1820101"/>
              <a:gd name="connsiteX8" fmla="*/ 293376 w 1506890"/>
              <a:gd name="connsiteY8" fmla="*/ 461730 h 1820101"/>
              <a:gd name="connsiteX0" fmla="*/ 203955 w 1545103"/>
              <a:gd name="connsiteY0" fmla="*/ 206126 h 1802639"/>
              <a:gd name="connsiteX1" fmla="*/ 42288 w 1545103"/>
              <a:gd name="connsiteY1" fmla="*/ 934206 h 1802639"/>
              <a:gd name="connsiteX2" fmla="*/ 427704 w 1545103"/>
              <a:gd name="connsiteY2" fmla="*/ 1755454 h 1802639"/>
              <a:gd name="connsiteX3" fmla="*/ 1068944 w 1545103"/>
              <a:gd name="connsiteY3" fmla="*/ 1558705 h 1802639"/>
              <a:gd name="connsiteX4" fmla="*/ 1509750 w 1545103"/>
              <a:gd name="connsiteY4" fmla="*/ 1504819 h 1802639"/>
              <a:gd name="connsiteX5" fmla="*/ 1510798 w 1545103"/>
              <a:gd name="connsiteY5" fmla="*/ 666862 h 1802639"/>
              <a:gd name="connsiteX6" fmla="*/ 1450262 w 1545103"/>
              <a:gd name="connsiteY6" fmla="*/ 85598 h 1802639"/>
              <a:gd name="connsiteX7" fmla="*/ 881372 w 1545103"/>
              <a:gd name="connsiteY7" fmla="*/ 15211 h 1802639"/>
              <a:gd name="connsiteX8" fmla="*/ 203955 w 1545103"/>
              <a:gd name="connsiteY8" fmla="*/ 206126 h 1802639"/>
              <a:gd name="connsiteX0" fmla="*/ 147252 w 1634267"/>
              <a:gd name="connsiteY0" fmla="*/ 113266 h 1796376"/>
              <a:gd name="connsiteX1" fmla="*/ 131452 w 1634267"/>
              <a:gd name="connsiteY1" fmla="*/ 927943 h 1796376"/>
              <a:gd name="connsiteX2" fmla="*/ 516868 w 1634267"/>
              <a:gd name="connsiteY2" fmla="*/ 1749191 h 1796376"/>
              <a:gd name="connsiteX3" fmla="*/ 1158108 w 1634267"/>
              <a:gd name="connsiteY3" fmla="*/ 1552442 h 1796376"/>
              <a:gd name="connsiteX4" fmla="*/ 1598914 w 1634267"/>
              <a:gd name="connsiteY4" fmla="*/ 1498556 h 1796376"/>
              <a:gd name="connsiteX5" fmla="*/ 1599962 w 1634267"/>
              <a:gd name="connsiteY5" fmla="*/ 660599 h 1796376"/>
              <a:gd name="connsiteX6" fmla="*/ 1539426 w 1634267"/>
              <a:gd name="connsiteY6" fmla="*/ 79335 h 1796376"/>
              <a:gd name="connsiteX7" fmla="*/ 970536 w 1634267"/>
              <a:gd name="connsiteY7" fmla="*/ 8948 h 1796376"/>
              <a:gd name="connsiteX8" fmla="*/ 147252 w 1634267"/>
              <a:gd name="connsiteY8" fmla="*/ 113266 h 1796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34267" h="1796376">
                <a:moveTo>
                  <a:pt x="147252" y="113266"/>
                </a:moveTo>
                <a:cubicBezTo>
                  <a:pt x="-139307" y="245497"/>
                  <a:pt x="69849" y="655289"/>
                  <a:pt x="131452" y="927943"/>
                </a:cubicBezTo>
                <a:cubicBezTo>
                  <a:pt x="193055" y="1200597"/>
                  <a:pt x="345759" y="1645108"/>
                  <a:pt x="516868" y="1749191"/>
                </a:cubicBezTo>
                <a:cubicBezTo>
                  <a:pt x="687977" y="1853274"/>
                  <a:pt x="1013294" y="1784070"/>
                  <a:pt x="1158108" y="1552442"/>
                </a:cubicBezTo>
                <a:cubicBezTo>
                  <a:pt x="1302922" y="1320814"/>
                  <a:pt x="1525272" y="1647197"/>
                  <a:pt x="1598914" y="1498556"/>
                </a:cubicBezTo>
                <a:cubicBezTo>
                  <a:pt x="1672556" y="1349916"/>
                  <a:pt x="1609877" y="897136"/>
                  <a:pt x="1599962" y="660599"/>
                </a:cubicBezTo>
                <a:cubicBezTo>
                  <a:pt x="1590047" y="424062"/>
                  <a:pt x="1578419" y="187943"/>
                  <a:pt x="1539426" y="79335"/>
                </a:cubicBezTo>
                <a:cubicBezTo>
                  <a:pt x="1500433" y="-29273"/>
                  <a:pt x="1202565" y="3293"/>
                  <a:pt x="970536" y="8948"/>
                </a:cubicBezTo>
                <a:cubicBezTo>
                  <a:pt x="738507" y="14603"/>
                  <a:pt x="433811" y="-18965"/>
                  <a:pt x="147252" y="113266"/>
                </a:cubicBezTo>
                <a:close/>
              </a:path>
            </a:pathLst>
          </a:custGeom>
          <a:gradFill flip="none" rotWithShape="1">
            <a:gsLst>
              <a:gs pos="0">
                <a:srgbClr val="9CDFF9"/>
              </a:gs>
              <a:gs pos="100000">
                <a:schemeClr val="bg1"/>
              </a:gs>
              <a:gs pos="57000">
                <a:schemeClr val="accent5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73" name="TextBox 572">
            <a:extLst>
              <a:ext uri="{FF2B5EF4-FFF2-40B4-BE49-F238E27FC236}">
                <a16:creationId xmlns:a16="http://schemas.microsoft.com/office/drawing/2014/main" id="{59DB778E-F23D-6C41-8A2D-8F08BD46CBCB}"/>
              </a:ext>
            </a:extLst>
          </p:cNvPr>
          <p:cNvSpPr txBox="1"/>
          <p:nvPr/>
        </p:nvSpPr>
        <p:spPr>
          <a:xfrm>
            <a:off x="9427201" y="1851195"/>
            <a:ext cx="1725088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/>
              <a:t>national or global ISP</a:t>
            </a:r>
          </a:p>
        </p:txBody>
      </p:sp>
      <p:sp>
        <p:nvSpPr>
          <p:cNvPr id="655" name="Rectangle 654">
            <a:extLst>
              <a:ext uri="{FF2B5EF4-FFF2-40B4-BE49-F238E27FC236}">
                <a16:creationId xmlns:a16="http://schemas.microsoft.com/office/drawing/2014/main" id="{2DCB9395-41DC-D844-A0B1-59B5BDD3151F}"/>
              </a:ext>
            </a:extLst>
          </p:cNvPr>
          <p:cNvSpPr/>
          <p:nvPr/>
        </p:nvSpPr>
        <p:spPr>
          <a:xfrm>
            <a:off x="9279068" y="3677908"/>
            <a:ext cx="305749" cy="197847"/>
          </a:xfrm>
          <a:prstGeom prst="rect">
            <a:avLst/>
          </a:prstGeom>
          <a:solidFill>
            <a:srgbClr val="9CDF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3" name="TextBox 652">
            <a:extLst>
              <a:ext uri="{FF2B5EF4-FFF2-40B4-BE49-F238E27FC236}">
                <a16:creationId xmlns:a16="http://schemas.microsoft.com/office/drawing/2014/main" id="{C34CA97E-4007-3540-925A-3C739C254049}"/>
              </a:ext>
            </a:extLst>
          </p:cNvPr>
          <p:cNvSpPr txBox="1"/>
          <p:nvPr/>
        </p:nvSpPr>
        <p:spPr>
          <a:xfrm>
            <a:off x="8766162" y="3447919"/>
            <a:ext cx="1040639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/>
              <a:t>local or regional ISP</a:t>
            </a:r>
          </a:p>
        </p:txBody>
      </p:sp>
      <p:sp>
        <p:nvSpPr>
          <p:cNvPr id="657" name="TextBox 656">
            <a:extLst>
              <a:ext uri="{FF2B5EF4-FFF2-40B4-BE49-F238E27FC236}">
                <a16:creationId xmlns:a16="http://schemas.microsoft.com/office/drawing/2014/main" id="{7DCF99E9-1DFC-0241-B2E7-471998268663}"/>
              </a:ext>
            </a:extLst>
          </p:cNvPr>
          <p:cNvSpPr txBox="1"/>
          <p:nvPr/>
        </p:nvSpPr>
        <p:spPr>
          <a:xfrm>
            <a:off x="10917767" y="4677937"/>
            <a:ext cx="813043" cy="3831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datacenter </a:t>
            </a:r>
          </a:p>
          <a:p>
            <a:pPr>
              <a:lnSpc>
                <a:spcPct val="90000"/>
              </a:lnSpc>
            </a:pPr>
            <a:r>
              <a:rPr lang="en-US" sz="1050" dirty="0"/>
              <a:t>network</a:t>
            </a:r>
          </a:p>
        </p:txBody>
      </p:sp>
      <p:sp>
        <p:nvSpPr>
          <p:cNvPr id="658" name="TextBox 657">
            <a:extLst>
              <a:ext uri="{FF2B5EF4-FFF2-40B4-BE49-F238E27FC236}">
                <a16:creationId xmlns:a16="http://schemas.microsoft.com/office/drawing/2014/main" id="{173BD163-3F4D-944E-B86B-3275B779D5A8}"/>
              </a:ext>
            </a:extLst>
          </p:cNvPr>
          <p:cNvSpPr txBox="1"/>
          <p:nvPr/>
        </p:nvSpPr>
        <p:spPr>
          <a:xfrm>
            <a:off x="10063018" y="4228248"/>
            <a:ext cx="843051" cy="674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/>
              <a:t>content </a:t>
            </a:r>
          </a:p>
          <a:p>
            <a:pPr>
              <a:lnSpc>
                <a:spcPct val="90000"/>
              </a:lnSpc>
            </a:pPr>
            <a:r>
              <a:rPr lang="en-US" sz="1400" dirty="0"/>
              <a:t>provider </a:t>
            </a:r>
          </a:p>
          <a:p>
            <a:pPr>
              <a:lnSpc>
                <a:spcPct val="90000"/>
              </a:lnSpc>
            </a:pPr>
            <a:r>
              <a:rPr lang="en-US" sz="1400" dirty="0"/>
              <a:t>network</a:t>
            </a:r>
            <a:endParaRPr lang="en-US" sz="1000" dirty="0"/>
          </a:p>
        </p:txBody>
      </p:sp>
      <p:grpSp>
        <p:nvGrpSpPr>
          <p:cNvPr id="1025" name="Group 1024">
            <a:extLst>
              <a:ext uri="{FF2B5EF4-FFF2-40B4-BE49-F238E27FC236}">
                <a16:creationId xmlns:a16="http://schemas.microsoft.com/office/drawing/2014/main" id="{B7334F8A-78E8-5447-8C7B-A897E1246B5B}"/>
              </a:ext>
            </a:extLst>
          </p:cNvPr>
          <p:cNvGrpSpPr/>
          <p:nvPr/>
        </p:nvGrpSpPr>
        <p:grpSpPr>
          <a:xfrm>
            <a:off x="7562238" y="2127325"/>
            <a:ext cx="3578867" cy="3640283"/>
            <a:chOff x="7562238" y="2127325"/>
            <a:chExt cx="3578867" cy="3640283"/>
          </a:xfrm>
        </p:grpSpPr>
        <p:cxnSp>
          <p:nvCxnSpPr>
            <p:cNvPr id="830" name="Straight Connector 829">
              <a:extLst>
                <a:ext uri="{FF2B5EF4-FFF2-40B4-BE49-F238E27FC236}">
                  <a16:creationId xmlns:a16="http://schemas.microsoft.com/office/drawing/2014/main" id="{B163CA8C-EB1E-A14C-9A66-BC297C1207E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559920" y="3580125"/>
              <a:ext cx="412964" cy="637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7" name="Straight Connector 826">
              <a:extLst>
                <a:ext uri="{FF2B5EF4-FFF2-40B4-BE49-F238E27FC236}">
                  <a16:creationId xmlns:a16="http://schemas.microsoft.com/office/drawing/2014/main" id="{5423E50E-9196-7E41-B2E3-7EFFBB80785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660835" y="3640684"/>
              <a:ext cx="345866" cy="7389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5" name="Straight Connector 824">
              <a:extLst>
                <a:ext uri="{FF2B5EF4-FFF2-40B4-BE49-F238E27FC236}">
                  <a16:creationId xmlns:a16="http://schemas.microsoft.com/office/drawing/2014/main" id="{D736E0FF-D607-3B4C-A87A-D415301D67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636897" y="3633421"/>
              <a:ext cx="335987" cy="3953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3" name="Straight Connector 822">
              <a:extLst>
                <a:ext uri="{FF2B5EF4-FFF2-40B4-BE49-F238E27FC236}">
                  <a16:creationId xmlns:a16="http://schemas.microsoft.com/office/drawing/2014/main" id="{412118DA-F614-8A42-80A7-8D427CB9D06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570774" y="3594896"/>
              <a:ext cx="1" cy="4857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9" name="Straight Connector 818">
              <a:extLst>
                <a:ext uri="{FF2B5EF4-FFF2-40B4-BE49-F238E27FC236}">
                  <a16:creationId xmlns:a16="http://schemas.microsoft.com/office/drawing/2014/main" id="{1F000A1C-019C-AC40-8B26-99394BC90A3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550620" y="4071642"/>
              <a:ext cx="508543" cy="3486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8" name="Straight Connector 817">
              <a:extLst>
                <a:ext uri="{FF2B5EF4-FFF2-40B4-BE49-F238E27FC236}">
                  <a16:creationId xmlns:a16="http://schemas.microsoft.com/office/drawing/2014/main" id="{E581177E-ADBB-324A-BE56-FFA64730F33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95195" y="4087742"/>
              <a:ext cx="6554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6" name="Straight Connector 815">
              <a:extLst>
                <a:ext uri="{FF2B5EF4-FFF2-40B4-BE49-F238E27FC236}">
                  <a16:creationId xmlns:a16="http://schemas.microsoft.com/office/drawing/2014/main" id="{D0BFF2F4-0B07-CF45-A69B-7B91FA12DE3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19616" y="4087742"/>
              <a:ext cx="6554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3" name="Straight Connector 812">
              <a:extLst>
                <a:ext uri="{FF2B5EF4-FFF2-40B4-BE49-F238E27FC236}">
                  <a16:creationId xmlns:a16="http://schemas.microsoft.com/office/drawing/2014/main" id="{E3568D00-797E-F542-B47B-DC40257A1AF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76868" y="3507672"/>
              <a:ext cx="382424" cy="5170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1" name="Straight Connector 810">
              <a:extLst>
                <a:ext uri="{FF2B5EF4-FFF2-40B4-BE49-F238E27FC236}">
                  <a16:creationId xmlns:a16="http://schemas.microsoft.com/office/drawing/2014/main" id="{B5D2DFB3-E4DE-3C49-8F72-DC09F553A5F3}"/>
                </a:ext>
              </a:extLst>
            </p:cNvPr>
            <p:cNvCxnSpPr>
              <a:cxnSpLocks/>
            </p:cNvCxnSpPr>
            <p:nvPr/>
          </p:nvCxnSpPr>
          <p:spPr>
            <a:xfrm>
              <a:off x="9733069" y="3507672"/>
              <a:ext cx="0" cy="5402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8" name="Straight Connector 807">
              <a:extLst>
                <a:ext uri="{FF2B5EF4-FFF2-40B4-BE49-F238E27FC236}">
                  <a16:creationId xmlns:a16="http://schemas.microsoft.com/office/drawing/2014/main" id="{F9A85AAA-3DAA-6946-B559-D97F731B61D5}"/>
                </a:ext>
              </a:extLst>
            </p:cNvPr>
            <p:cNvCxnSpPr/>
            <p:nvPr/>
          </p:nvCxnSpPr>
          <p:spPr>
            <a:xfrm>
              <a:off x="10137668" y="2754692"/>
              <a:ext cx="488174" cy="8393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3" name="Straight Connector 562">
              <a:extLst>
                <a:ext uri="{FF2B5EF4-FFF2-40B4-BE49-F238E27FC236}">
                  <a16:creationId xmlns:a16="http://schemas.microsoft.com/office/drawing/2014/main" id="{12CE73BA-DDE8-5741-9E5E-64CA353BA9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98719" y="2695013"/>
              <a:ext cx="380432" cy="694807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03" name="Group 802">
              <a:extLst>
                <a:ext uri="{FF2B5EF4-FFF2-40B4-BE49-F238E27FC236}">
                  <a16:creationId xmlns:a16="http://schemas.microsoft.com/office/drawing/2014/main" id="{4429D23B-C424-D54E-A99F-D3FC646B3D08}"/>
                </a:ext>
              </a:extLst>
            </p:cNvPr>
            <p:cNvGrpSpPr/>
            <p:nvPr/>
          </p:nvGrpSpPr>
          <p:grpSpPr>
            <a:xfrm>
              <a:off x="7562238" y="2127325"/>
              <a:ext cx="3578867" cy="3640283"/>
              <a:chOff x="7562238" y="2127325"/>
              <a:chExt cx="3578867" cy="3640283"/>
            </a:xfrm>
          </p:grpSpPr>
          <p:grpSp>
            <p:nvGrpSpPr>
              <p:cNvPr id="800" name="Group 799">
                <a:extLst>
                  <a:ext uri="{FF2B5EF4-FFF2-40B4-BE49-F238E27FC236}">
                    <a16:creationId xmlns:a16="http://schemas.microsoft.com/office/drawing/2014/main" id="{C0FB38C4-8D4E-FD46-8BA5-A01F983C9AF5}"/>
                  </a:ext>
                </a:extLst>
              </p:cNvPr>
              <p:cNvGrpSpPr/>
              <p:nvPr/>
            </p:nvGrpSpPr>
            <p:grpSpPr>
              <a:xfrm>
                <a:off x="7857253" y="2127325"/>
                <a:ext cx="3283852" cy="3640283"/>
                <a:chOff x="7881336" y="2104198"/>
                <a:chExt cx="3283852" cy="3640283"/>
              </a:xfrm>
            </p:grpSpPr>
            <p:sp>
              <p:nvSpPr>
                <p:cNvPr id="22" name="Line 428">
                  <a:extLst>
                    <a:ext uri="{FF2B5EF4-FFF2-40B4-BE49-F238E27FC236}">
                      <a16:creationId xmlns:a16="http://schemas.microsoft.com/office/drawing/2014/main" id="{28DDE19D-11FD-214B-B68A-9F6AAEA3AAE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6200000" flipV="1">
                  <a:off x="9813692" y="5228612"/>
                  <a:ext cx="388062" cy="75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4" name="Line 430">
                  <a:extLst>
                    <a:ext uri="{FF2B5EF4-FFF2-40B4-BE49-F238E27FC236}">
                      <a16:creationId xmlns:a16="http://schemas.microsoft.com/office/drawing/2014/main" id="{3188928B-5976-7142-B509-B67C32631B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6200000">
                  <a:off x="10234009" y="5382159"/>
                  <a:ext cx="0" cy="11430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5" name="Line 431">
                  <a:extLst>
                    <a:ext uri="{FF2B5EF4-FFF2-40B4-BE49-F238E27FC236}">
                      <a16:creationId xmlns:a16="http://schemas.microsoft.com/office/drawing/2014/main" id="{B61C3274-819B-1A4B-9892-BC7A0AB4BF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457042" y="4815390"/>
                  <a:ext cx="524483" cy="26153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6" name="Line 432">
                  <a:extLst>
                    <a:ext uri="{FF2B5EF4-FFF2-40B4-BE49-F238E27FC236}">
                      <a16:creationId xmlns:a16="http://schemas.microsoft.com/office/drawing/2014/main" id="{6434324A-C183-F645-84E8-7170D215D0C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874149" y="4815390"/>
                  <a:ext cx="569255" cy="24626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7" name="Line 433">
                  <a:extLst>
                    <a:ext uri="{FF2B5EF4-FFF2-40B4-BE49-F238E27FC236}">
                      <a16:creationId xmlns:a16="http://schemas.microsoft.com/office/drawing/2014/main" id="{4326369B-7050-F54A-9B61-51FBE98316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845827" y="5085749"/>
                  <a:ext cx="103050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8" name="Line 435">
                  <a:extLst>
                    <a:ext uri="{FF2B5EF4-FFF2-40B4-BE49-F238E27FC236}">
                      <a16:creationId xmlns:a16="http://schemas.microsoft.com/office/drawing/2014/main" id="{D2EFF5DE-9380-7D46-847C-7986E80C63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234290" y="5094207"/>
                  <a:ext cx="226800" cy="127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9" name="Line 436">
                  <a:extLst>
                    <a:ext uri="{FF2B5EF4-FFF2-40B4-BE49-F238E27FC236}">
                      <a16:creationId xmlns:a16="http://schemas.microsoft.com/office/drawing/2014/main" id="{CAD2281A-59A4-DA4C-A9DC-E37CA499199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972450" y="5267343"/>
                  <a:ext cx="412750" cy="127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0" name="Line 439">
                  <a:extLst>
                    <a:ext uri="{FF2B5EF4-FFF2-40B4-BE49-F238E27FC236}">
                      <a16:creationId xmlns:a16="http://schemas.microsoft.com/office/drawing/2014/main" id="{59746900-72D7-BF46-8B59-62F2A5D479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8397900" y="5259125"/>
                  <a:ext cx="68080" cy="2939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1" name="Line 440">
                  <a:extLst>
                    <a:ext uri="{FF2B5EF4-FFF2-40B4-BE49-F238E27FC236}">
                      <a16:creationId xmlns:a16="http://schemas.microsoft.com/office/drawing/2014/main" id="{76AA107C-4028-5D4D-B986-E7C4D7058C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8512814" y="5284804"/>
                  <a:ext cx="280374" cy="2698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2" name="Line 441">
                  <a:extLst>
                    <a:ext uri="{FF2B5EF4-FFF2-40B4-BE49-F238E27FC236}">
                      <a16:creationId xmlns:a16="http://schemas.microsoft.com/office/drawing/2014/main" id="{AF797424-05E8-8345-847C-94DA81395A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512814" y="5234921"/>
                  <a:ext cx="914184" cy="46862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3" name="Line 443">
                  <a:extLst>
                    <a:ext uri="{FF2B5EF4-FFF2-40B4-BE49-F238E27FC236}">
                      <a16:creationId xmlns:a16="http://schemas.microsoft.com/office/drawing/2014/main" id="{BCDF073B-F330-A345-A512-B85DFD399D1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271861" y="3806843"/>
                  <a:ext cx="0" cy="13176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9" name="Line 449">
                  <a:extLst>
                    <a:ext uri="{FF2B5EF4-FFF2-40B4-BE49-F238E27FC236}">
                      <a16:creationId xmlns:a16="http://schemas.microsoft.com/office/drawing/2014/main" id="{53CD988A-3515-7242-9C29-87AF281086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881336" y="4017980"/>
                  <a:ext cx="168275" cy="317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528" name="Line 428">
                  <a:extLst>
                    <a:ext uri="{FF2B5EF4-FFF2-40B4-BE49-F238E27FC236}">
                      <a16:creationId xmlns:a16="http://schemas.microsoft.com/office/drawing/2014/main" id="{538963BA-E603-D94F-A908-92C50EC393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6200000" flipV="1">
                  <a:off x="9909628" y="5560344"/>
                  <a:ext cx="366793" cy="148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37" name="Line 440">
                  <a:extLst>
                    <a:ext uri="{FF2B5EF4-FFF2-40B4-BE49-F238E27FC236}">
                      <a16:creationId xmlns:a16="http://schemas.microsoft.com/office/drawing/2014/main" id="{E3BCB46D-EF32-8C42-A43A-1B0DAF759B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483508" y="5013435"/>
                  <a:ext cx="404236" cy="20777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cxnSp>
              <p:nvCxnSpPr>
                <p:cNvPr id="564" name="Straight Connector 563">
                  <a:extLst>
                    <a:ext uri="{FF2B5EF4-FFF2-40B4-BE49-F238E27FC236}">
                      <a16:creationId xmlns:a16="http://schemas.microsoft.com/office/drawing/2014/main" id="{CE6E1140-BC2F-9947-9B51-91DC5079ABB1}"/>
                    </a:ext>
                  </a:extLst>
                </p:cNvPr>
                <p:cNvCxnSpPr/>
                <p:nvPr/>
              </p:nvCxnSpPr>
              <p:spPr>
                <a:xfrm flipH="1">
                  <a:off x="10124718" y="2146305"/>
                  <a:ext cx="761467" cy="5773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5" name="Straight Connector 564">
                  <a:extLst>
                    <a:ext uri="{FF2B5EF4-FFF2-40B4-BE49-F238E27FC236}">
                      <a16:creationId xmlns:a16="http://schemas.microsoft.com/office/drawing/2014/main" id="{9EF5B4FA-3960-F54C-936B-C64147078447}"/>
                    </a:ext>
                  </a:extLst>
                </p:cNvPr>
                <p:cNvCxnSpPr/>
                <p:nvPr/>
              </p:nvCxnSpPr>
              <p:spPr>
                <a:xfrm flipH="1">
                  <a:off x="10124718" y="2245186"/>
                  <a:ext cx="3970" cy="518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6" name="Straight Connector 565">
                  <a:extLst>
                    <a:ext uri="{FF2B5EF4-FFF2-40B4-BE49-F238E27FC236}">
                      <a16:creationId xmlns:a16="http://schemas.microsoft.com/office/drawing/2014/main" id="{691B45AC-C5E3-D24E-9C63-05D00B08C71D}"/>
                    </a:ext>
                  </a:extLst>
                </p:cNvPr>
                <p:cNvCxnSpPr/>
                <p:nvPr/>
              </p:nvCxnSpPr>
              <p:spPr>
                <a:xfrm flipH="1">
                  <a:off x="10696218" y="2177379"/>
                  <a:ext cx="149360" cy="518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7" name="Straight Connector 566">
                  <a:extLst>
                    <a:ext uri="{FF2B5EF4-FFF2-40B4-BE49-F238E27FC236}">
                      <a16:creationId xmlns:a16="http://schemas.microsoft.com/office/drawing/2014/main" id="{59EB46BB-F3EA-4248-B631-AC80BEB74EF0}"/>
                    </a:ext>
                  </a:extLst>
                </p:cNvPr>
                <p:cNvCxnSpPr/>
                <p:nvPr/>
              </p:nvCxnSpPr>
              <p:spPr>
                <a:xfrm flipH="1">
                  <a:off x="10166249" y="2695840"/>
                  <a:ext cx="574283" cy="2782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8" name="Straight Connector 567">
                  <a:extLst>
                    <a:ext uri="{FF2B5EF4-FFF2-40B4-BE49-F238E27FC236}">
                      <a16:creationId xmlns:a16="http://schemas.microsoft.com/office/drawing/2014/main" id="{C562C7DD-3FD1-0E4C-B308-744C6C87FC79}"/>
                    </a:ext>
                  </a:extLst>
                </p:cNvPr>
                <p:cNvCxnSpPr/>
                <p:nvPr/>
              </p:nvCxnSpPr>
              <p:spPr>
                <a:xfrm flipH="1">
                  <a:off x="10093625" y="2146305"/>
                  <a:ext cx="788589" cy="9888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9" name="Straight Connector 568">
                  <a:extLst>
                    <a:ext uri="{FF2B5EF4-FFF2-40B4-BE49-F238E27FC236}">
                      <a16:creationId xmlns:a16="http://schemas.microsoft.com/office/drawing/2014/main" id="{6793D61B-AD50-A246-A5C0-38DF48C17738}"/>
                    </a:ext>
                  </a:extLst>
                </p:cNvPr>
                <p:cNvCxnSpPr/>
                <p:nvPr/>
              </p:nvCxnSpPr>
              <p:spPr>
                <a:xfrm flipH="1">
                  <a:off x="10886186" y="2104198"/>
                  <a:ext cx="279002" cy="42107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0" name="Straight Connector 569">
                  <a:extLst>
                    <a:ext uri="{FF2B5EF4-FFF2-40B4-BE49-F238E27FC236}">
                      <a16:creationId xmlns:a16="http://schemas.microsoft.com/office/drawing/2014/main" id="{EDD09B84-3AA8-0948-AB6C-1D5CBFFC5293}"/>
                    </a:ext>
                  </a:extLst>
                </p:cNvPr>
                <p:cNvCxnSpPr/>
                <p:nvPr/>
              </p:nvCxnSpPr>
              <p:spPr>
                <a:xfrm flipH="1" flipV="1">
                  <a:off x="10706077" y="2695840"/>
                  <a:ext cx="353541" cy="67807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4" name="Straight Connector 573">
                  <a:extLst>
                    <a:ext uri="{FF2B5EF4-FFF2-40B4-BE49-F238E27FC236}">
                      <a16:creationId xmlns:a16="http://schemas.microsoft.com/office/drawing/2014/main" id="{C777BA08-17B1-254B-BCB6-583E10254EC6}"/>
                    </a:ext>
                  </a:extLst>
                </p:cNvPr>
                <p:cNvCxnSpPr/>
                <p:nvPr/>
              </p:nvCxnSpPr>
              <p:spPr>
                <a:xfrm flipH="1">
                  <a:off x="8793306" y="2245186"/>
                  <a:ext cx="1300319" cy="60662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" name="Line 541">
                  <a:extLst>
                    <a:ext uri="{FF2B5EF4-FFF2-40B4-BE49-F238E27FC236}">
                      <a16:creationId xmlns:a16="http://schemas.microsoft.com/office/drawing/2014/main" id="{C44ADC96-78DA-C64F-AF97-4FFA68D2ED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9402788" y="4090252"/>
                  <a:ext cx="429324" cy="70560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9" name="Line 424">
                  <a:extLst>
                    <a:ext uri="{FF2B5EF4-FFF2-40B4-BE49-F238E27FC236}">
                      <a16:creationId xmlns:a16="http://schemas.microsoft.com/office/drawing/2014/main" id="{845B46BE-685D-2D4E-AD26-5684794D19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268637" y="4024329"/>
                  <a:ext cx="969051" cy="317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pic>
            <p:nvPicPr>
              <p:cNvPr id="262" name="Picture 778" descr="antenna_radiation_stylized">
                <a:extLst>
                  <a:ext uri="{FF2B5EF4-FFF2-40B4-BE49-F238E27FC236}">
                    <a16:creationId xmlns:a16="http://schemas.microsoft.com/office/drawing/2014/main" id="{B73E5F98-BC74-DB47-BA02-5F29DC67572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62238" y="3813930"/>
                <a:ext cx="506412" cy="1060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60" name="Picture 781" descr="antenna_radiation_stylized">
                <a:extLst>
                  <a:ext uri="{FF2B5EF4-FFF2-40B4-BE49-F238E27FC236}">
                    <a16:creationId xmlns:a16="http://schemas.microsoft.com/office/drawing/2014/main" id="{5F858A2F-D0F0-7E47-8EF1-4C37898F9C1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242073" y="5480938"/>
                <a:ext cx="452014" cy="95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2" name="Picture 799" descr="cell_tower_radiation copy">
                <a:extLst>
                  <a:ext uri="{FF2B5EF4-FFF2-40B4-BE49-F238E27FC236}">
                    <a16:creationId xmlns:a16="http://schemas.microsoft.com/office/drawing/2014/main" id="{B5B28CD6-3076-384D-8180-86543C59B6C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80866" y="2158167"/>
                <a:ext cx="457200" cy="332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43" name="Oval 800">
                <a:extLst>
                  <a:ext uri="{FF2B5EF4-FFF2-40B4-BE49-F238E27FC236}">
                    <a16:creationId xmlns:a16="http://schemas.microsoft.com/office/drawing/2014/main" id="{271D03F6-D85B-EC41-803D-EFAA96DAE8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74541" y="2292995"/>
                <a:ext cx="52388" cy="49485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787" name="Group 786">
            <a:extLst>
              <a:ext uri="{FF2B5EF4-FFF2-40B4-BE49-F238E27FC236}">
                <a16:creationId xmlns:a16="http://schemas.microsoft.com/office/drawing/2014/main" id="{C944F5F4-7AD1-AE48-9769-ABE2F95B5A26}"/>
              </a:ext>
            </a:extLst>
          </p:cNvPr>
          <p:cNvGrpSpPr/>
          <p:nvPr/>
        </p:nvGrpSpPr>
        <p:grpSpPr>
          <a:xfrm>
            <a:off x="7414072" y="1891912"/>
            <a:ext cx="1909777" cy="938011"/>
            <a:chOff x="7432700" y="1830405"/>
            <a:chExt cx="1909777" cy="938011"/>
          </a:xfrm>
        </p:grpSpPr>
        <p:grpSp>
          <p:nvGrpSpPr>
            <p:cNvPr id="49" name="Group 652">
              <a:extLst>
                <a:ext uri="{FF2B5EF4-FFF2-40B4-BE49-F238E27FC236}">
                  <a16:creationId xmlns:a16="http://schemas.microsoft.com/office/drawing/2014/main" id="{F4E63F52-683B-8244-A48E-D8CF833CC0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43850" y="1830405"/>
              <a:ext cx="415925" cy="385763"/>
              <a:chOff x="2751" y="1851"/>
              <a:chExt cx="462" cy="478"/>
            </a:xfrm>
          </p:grpSpPr>
          <p:pic>
            <p:nvPicPr>
              <p:cNvPr id="359" name="Picture 653" descr="iphone_stylized_small">
                <a:extLst>
                  <a:ext uri="{FF2B5EF4-FFF2-40B4-BE49-F238E27FC236}">
                    <a16:creationId xmlns:a16="http://schemas.microsoft.com/office/drawing/2014/main" id="{EDF1EC93-A6E5-964F-B0D6-EE56B282AEB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60" name="Picture 654" descr="antenna_radiation_stylized">
                <a:extLst>
                  <a:ext uri="{FF2B5EF4-FFF2-40B4-BE49-F238E27FC236}">
                    <a16:creationId xmlns:a16="http://schemas.microsoft.com/office/drawing/2014/main" id="{0A17C594-505E-6F41-AEEB-272A31DFD26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85" name="Group 784">
              <a:extLst>
                <a:ext uri="{FF2B5EF4-FFF2-40B4-BE49-F238E27FC236}">
                  <a16:creationId xmlns:a16="http://schemas.microsoft.com/office/drawing/2014/main" id="{91E02B81-5B35-4545-A954-B7E923AB7286}"/>
                </a:ext>
              </a:extLst>
            </p:cNvPr>
            <p:cNvGrpSpPr/>
            <p:nvPr/>
          </p:nvGrpSpPr>
          <p:grpSpPr>
            <a:xfrm>
              <a:off x="7432700" y="2327293"/>
              <a:ext cx="534987" cy="407988"/>
              <a:chOff x="7432700" y="2327293"/>
              <a:chExt cx="534987" cy="407988"/>
            </a:xfrm>
          </p:grpSpPr>
          <p:pic>
            <p:nvPicPr>
              <p:cNvPr id="73" name="Picture 1017" descr="antenna_stylized">
                <a:extLst>
                  <a:ext uri="{FF2B5EF4-FFF2-40B4-BE49-F238E27FC236}">
                    <a16:creationId xmlns:a16="http://schemas.microsoft.com/office/drawing/2014/main" id="{27A537F5-5D99-BF4C-9B11-E9782673F1A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32700" y="2327293"/>
                <a:ext cx="530702" cy="2237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4" name="Picture 1018" descr="laptop_keyboard">
                <a:extLst>
                  <a:ext uri="{FF2B5EF4-FFF2-40B4-BE49-F238E27FC236}">
                    <a16:creationId xmlns:a16="http://schemas.microsoft.com/office/drawing/2014/main" id="{7087B8D0-FFCB-0746-A889-28909002C2F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7458407" y="2575770"/>
                <a:ext cx="437221" cy="1595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5" name="Freeform 1019">
                <a:extLst>
                  <a:ext uri="{FF2B5EF4-FFF2-40B4-BE49-F238E27FC236}">
                    <a16:creationId xmlns:a16="http://schemas.microsoft.com/office/drawing/2014/main" id="{7C75BC30-0808-D44D-AF7A-A72B4A529E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03304" y="2420984"/>
                <a:ext cx="351919" cy="208167"/>
              </a:xfrm>
              <a:custGeom>
                <a:avLst/>
                <a:gdLst>
                  <a:gd name="T0" fmla="*/ 775798119 w 2982"/>
                  <a:gd name="T1" fmla="*/ 0 h 2442"/>
                  <a:gd name="T2" fmla="*/ 0 w 2982"/>
                  <a:gd name="T3" fmla="*/ 211226083 h 2442"/>
                  <a:gd name="T4" fmla="*/ 2147483646 w 2982"/>
                  <a:gd name="T5" fmla="*/ 263880059 h 2442"/>
                  <a:gd name="T6" fmla="*/ 2147483646 w 2982"/>
                  <a:gd name="T7" fmla="*/ 52653891 h 2442"/>
                  <a:gd name="T8" fmla="*/ 775798119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pic>
            <p:nvPicPr>
              <p:cNvPr id="76" name="Picture 1020" descr="screen">
                <a:extLst>
                  <a:ext uri="{FF2B5EF4-FFF2-40B4-BE49-F238E27FC236}">
                    <a16:creationId xmlns:a16="http://schemas.microsoft.com/office/drawing/2014/main" id="{2D732B7A-74CB-D547-ADB5-C721526D5E9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0637" y="2426338"/>
                <a:ext cx="319785" cy="1894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7" name="Freeform 1021">
                <a:extLst>
                  <a:ext uri="{FF2B5EF4-FFF2-40B4-BE49-F238E27FC236}">
                    <a16:creationId xmlns:a16="http://schemas.microsoft.com/office/drawing/2014/main" id="{FBD1A429-9B8F-F940-AD09-4638CC3167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67378" y="2414843"/>
                <a:ext cx="298167" cy="38736"/>
              </a:xfrm>
              <a:custGeom>
                <a:avLst/>
                <a:gdLst>
                  <a:gd name="T0" fmla="*/ 193616298 w 2528"/>
                  <a:gd name="T1" fmla="*/ 0 h 455"/>
                  <a:gd name="T2" fmla="*/ 2147483646 w 2528"/>
                  <a:gd name="T3" fmla="*/ 52445139 h 455"/>
                  <a:gd name="T4" fmla="*/ 2147483646 w 2528"/>
                  <a:gd name="T5" fmla="*/ 52445139 h 455"/>
                  <a:gd name="T6" fmla="*/ 0 w 2528"/>
                  <a:gd name="T7" fmla="*/ 52445139 h 455"/>
                  <a:gd name="T8" fmla="*/ 193616298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8" name="Freeform 1022">
                <a:extLst>
                  <a:ext uri="{FF2B5EF4-FFF2-40B4-BE49-F238E27FC236}">
                    <a16:creationId xmlns:a16="http://schemas.microsoft.com/office/drawing/2014/main" id="{376C8B48-3441-F643-B92D-5DC759EDA1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00188" y="2414528"/>
                <a:ext cx="82770" cy="161243"/>
              </a:xfrm>
              <a:custGeom>
                <a:avLst/>
                <a:gdLst>
                  <a:gd name="T0" fmla="*/ 773664160 w 702"/>
                  <a:gd name="T1" fmla="*/ 0 h 1893"/>
                  <a:gd name="T2" fmla="*/ 0 w 702"/>
                  <a:gd name="T3" fmla="*/ 210739916 h 1893"/>
                  <a:gd name="T4" fmla="*/ 193416040 w 702"/>
                  <a:gd name="T5" fmla="*/ 210739916 h 1893"/>
                  <a:gd name="T6" fmla="*/ 967080200 w 702"/>
                  <a:gd name="T7" fmla="*/ 52529017 h 1893"/>
                  <a:gd name="T8" fmla="*/ 773664160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9" name="Freeform 1023">
                <a:extLst>
                  <a:ext uri="{FF2B5EF4-FFF2-40B4-BE49-F238E27FC236}">
                    <a16:creationId xmlns:a16="http://schemas.microsoft.com/office/drawing/2014/main" id="{4DFECD03-4AF0-1342-8138-6CEC8249A2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74205" y="2443344"/>
                <a:ext cx="89197" cy="186122"/>
              </a:xfrm>
              <a:custGeom>
                <a:avLst/>
                <a:gdLst>
                  <a:gd name="T0" fmla="*/ 969024527 w 756"/>
                  <a:gd name="T1" fmla="*/ 0 h 2184"/>
                  <a:gd name="T2" fmla="*/ 193802074 w 756"/>
                  <a:gd name="T3" fmla="*/ 263660221 h 2184"/>
                  <a:gd name="T4" fmla="*/ 0 w 756"/>
                  <a:gd name="T5" fmla="*/ 263660221 h 2184"/>
                  <a:gd name="T6" fmla="*/ 775222454 w 756"/>
                  <a:gd name="T7" fmla="*/ 52610059 h 2184"/>
                  <a:gd name="T8" fmla="*/ 969024527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0" name="Freeform 1024">
                <a:extLst>
                  <a:ext uri="{FF2B5EF4-FFF2-40B4-BE49-F238E27FC236}">
                    <a16:creationId xmlns:a16="http://schemas.microsoft.com/office/drawing/2014/main" id="{8AA57D4B-3E9B-994B-AF13-DB646178BD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99214" y="2567582"/>
                <a:ext cx="327185" cy="62828"/>
              </a:xfrm>
              <a:custGeom>
                <a:avLst/>
                <a:gdLst>
                  <a:gd name="T0" fmla="*/ 193829444 w 2773"/>
                  <a:gd name="T1" fmla="*/ 0 h 738"/>
                  <a:gd name="T2" fmla="*/ 0 w 2773"/>
                  <a:gd name="T3" fmla="*/ 52443587 h 738"/>
                  <a:gd name="T4" fmla="*/ 2147483646 w 2773"/>
                  <a:gd name="T5" fmla="*/ 104894411 h 738"/>
                  <a:gd name="T6" fmla="*/ 2147483646 w 2773"/>
                  <a:gd name="T7" fmla="*/ 52443587 h 738"/>
                  <a:gd name="T8" fmla="*/ 193829444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1" name="Freeform 1025">
                <a:extLst>
                  <a:ext uri="{FF2B5EF4-FFF2-40B4-BE49-F238E27FC236}">
                    <a16:creationId xmlns:a16="http://schemas.microsoft.com/office/drawing/2014/main" id="{59DA24E7-1981-0E44-8060-2B7CE58EBF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84138" y="2444918"/>
                <a:ext cx="83549" cy="186909"/>
              </a:xfrm>
              <a:custGeom>
                <a:avLst/>
                <a:gdLst>
                  <a:gd name="T0" fmla="*/ 2147483646 w 637"/>
                  <a:gd name="T1" fmla="*/ 0 h 1659"/>
                  <a:gd name="T2" fmla="*/ 2147483646 w 637"/>
                  <a:gd name="T3" fmla="*/ 0 h 1659"/>
                  <a:gd name="T4" fmla="*/ 295581541 w 637"/>
                  <a:gd name="T5" fmla="*/ 2147483646 h 1659"/>
                  <a:gd name="T6" fmla="*/ 0 w 637"/>
                  <a:gd name="T7" fmla="*/ 2147483646 h 1659"/>
                  <a:gd name="T8" fmla="*/ 2147483646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2" name="Freeform 1026">
                <a:extLst>
                  <a:ext uri="{FF2B5EF4-FFF2-40B4-BE49-F238E27FC236}">
                    <a16:creationId xmlns:a16="http://schemas.microsoft.com/office/drawing/2014/main" id="{DB3D3129-2B70-5643-96C2-83638DE57F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99603" y="2575928"/>
                <a:ext cx="290961" cy="62041"/>
              </a:xfrm>
              <a:custGeom>
                <a:avLst/>
                <a:gdLst>
                  <a:gd name="T0" fmla="*/ 0 w 2216"/>
                  <a:gd name="T1" fmla="*/ 0 h 550"/>
                  <a:gd name="T2" fmla="*/ 296523134 w 2216"/>
                  <a:gd name="T3" fmla="*/ 324379338 h 550"/>
                  <a:gd name="T4" fmla="*/ 2147483646 w 2216"/>
                  <a:gd name="T5" fmla="*/ 2147483646 h 550"/>
                  <a:gd name="T6" fmla="*/ 2147483646 w 2216"/>
                  <a:gd name="T7" fmla="*/ 2147483646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83" name="Group 1027">
                <a:extLst>
                  <a:ext uri="{FF2B5EF4-FFF2-40B4-BE49-F238E27FC236}">
                    <a16:creationId xmlns:a16="http://schemas.microsoft.com/office/drawing/2014/main" id="{8C6DEC60-5C97-D546-9977-EBD182221D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94735" y="2642220"/>
                <a:ext cx="98740" cy="36846"/>
                <a:chOff x="1740" y="2642"/>
                <a:chExt cx="752" cy="327"/>
              </a:xfrm>
            </p:grpSpPr>
            <p:sp>
              <p:nvSpPr>
                <p:cNvPr id="169" name="Freeform 1028">
                  <a:extLst>
                    <a:ext uri="{FF2B5EF4-FFF2-40B4-BE49-F238E27FC236}">
                      <a16:creationId xmlns:a16="http://schemas.microsoft.com/office/drawing/2014/main" id="{5D16627E-DE34-BC4F-9513-7A7D4707F7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0" name="Freeform 1029">
                  <a:extLst>
                    <a:ext uri="{FF2B5EF4-FFF2-40B4-BE49-F238E27FC236}">
                      <a16:creationId xmlns:a16="http://schemas.microsoft.com/office/drawing/2014/main" id="{D8D65D68-18A4-E54D-8916-1DEF36844C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1" name="Freeform 1030">
                  <a:extLst>
                    <a:ext uri="{FF2B5EF4-FFF2-40B4-BE49-F238E27FC236}">
                      <a16:creationId xmlns:a16="http://schemas.microsoft.com/office/drawing/2014/main" id="{3C79D147-9974-F341-96E9-F9AD19F140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2" name="Freeform 1031">
                  <a:extLst>
                    <a:ext uri="{FF2B5EF4-FFF2-40B4-BE49-F238E27FC236}">
                      <a16:creationId xmlns:a16="http://schemas.microsoft.com/office/drawing/2014/main" id="{5E0CE9D2-21FD-2644-9691-743CC3E130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3" name="Freeform 1032">
                  <a:extLst>
                    <a:ext uri="{FF2B5EF4-FFF2-40B4-BE49-F238E27FC236}">
                      <a16:creationId xmlns:a16="http://schemas.microsoft.com/office/drawing/2014/main" id="{5691098F-1432-0D44-8573-312C3A566A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4" name="Freeform 1033">
                  <a:extLst>
                    <a:ext uri="{FF2B5EF4-FFF2-40B4-BE49-F238E27FC236}">
                      <a16:creationId xmlns:a16="http://schemas.microsoft.com/office/drawing/2014/main" id="{2D4A77A2-D0F1-164A-A67D-A509543869C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84" name="Freeform 1034">
                <a:extLst>
                  <a:ext uri="{FF2B5EF4-FFF2-40B4-BE49-F238E27FC236}">
                    <a16:creationId xmlns:a16="http://schemas.microsoft.com/office/drawing/2014/main" id="{A283BD8E-0AD2-B743-8237-483C3A6A6C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3780" y="2647731"/>
                <a:ext cx="119578" cy="80936"/>
              </a:xfrm>
              <a:custGeom>
                <a:avLst/>
                <a:gdLst>
                  <a:gd name="T0" fmla="*/ 213221464 w 990"/>
                  <a:gd name="T1" fmla="*/ 1090686587 h 792"/>
                  <a:gd name="T2" fmla="*/ 1915477586 w 990"/>
                  <a:gd name="T3" fmla="*/ 0 h 792"/>
                  <a:gd name="T4" fmla="*/ 1915477586 w 990"/>
                  <a:gd name="T5" fmla="*/ 108859840 h 792"/>
                  <a:gd name="T6" fmla="*/ 0 w 990"/>
                  <a:gd name="T7" fmla="*/ 1090686587 h 792"/>
                  <a:gd name="T8" fmla="*/ 213221464 w 990"/>
                  <a:gd name="T9" fmla="*/ 1090686587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5" name="Freeform 1035">
                <a:extLst>
                  <a:ext uri="{FF2B5EF4-FFF2-40B4-BE49-F238E27FC236}">
                    <a16:creationId xmlns:a16="http://schemas.microsoft.com/office/drawing/2014/main" id="{AA215C2D-4069-DE48-884E-A1816F7D4D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58602" y="2654187"/>
                <a:ext cx="305957" cy="73850"/>
              </a:xfrm>
              <a:custGeom>
                <a:avLst/>
                <a:gdLst>
                  <a:gd name="T0" fmla="*/ 213486572 w 2532"/>
                  <a:gd name="T1" fmla="*/ 0 h 723"/>
                  <a:gd name="T2" fmla="*/ 213486572 w 2532"/>
                  <a:gd name="T3" fmla="*/ 0 h 723"/>
                  <a:gd name="T4" fmla="*/ 2147483646 w 2532"/>
                  <a:gd name="T5" fmla="*/ 979380008 h 723"/>
                  <a:gd name="T6" fmla="*/ 2147483646 w 2532"/>
                  <a:gd name="T7" fmla="*/ 1088085165 h 723"/>
                  <a:gd name="T8" fmla="*/ 0 w 2532"/>
                  <a:gd name="T9" fmla="*/ 108705259 h 723"/>
                  <a:gd name="T10" fmla="*/ 213486572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6" name="Freeform 1036">
                <a:extLst>
                  <a:ext uri="{FF2B5EF4-FFF2-40B4-BE49-F238E27FC236}">
                    <a16:creationId xmlns:a16="http://schemas.microsoft.com/office/drawing/2014/main" id="{421821F5-5AD5-4D4E-A4F9-5D46E41A4E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58797" y="2640645"/>
                <a:ext cx="3311" cy="14959"/>
              </a:xfrm>
              <a:custGeom>
                <a:avLst/>
                <a:gdLst>
                  <a:gd name="T0" fmla="*/ 262278191 w 26"/>
                  <a:gd name="T1" fmla="*/ 107489981 h 147"/>
                  <a:gd name="T2" fmla="*/ 262278191 w 26"/>
                  <a:gd name="T3" fmla="*/ 214969480 h 147"/>
                  <a:gd name="T4" fmla="*/ 0 w 26"/>
                  <a:gd name="T5" fmla="*/ 214969480 h 147"/>
                  <a:gd name="T6" fmla="*/ 262278191 w 26"/>
                  <a:gd name="T7" fmla="*/ 0 h 147"/>
                  <a:gd name="T8" fmla="*/ 262278191 w 26"/>
                  <a:gd name="T9" fmla="*/ 10748998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7" name="Freeform 1037">
                <a:extLst>
                  <a:ext uri="{FF2B5EF4-FFF2-40B4-BE49-F238E27FC236}">
                    <a16:creationId xmlns:a16="http://schemas.microsoft.com/office/drawing/2014/main" id="{499D2FC7-7022-A944-98B2-E74E9B2E52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58992" y="2579707"/>
                <a:ext cx="142170" cy="61883"/>
              </a:xfrm>
              <a:custGeom>
                <a:avLst/>
                <a:gdLst>
                  <a:gd name="T0" fmla="*/ 2136125890 w 1176"/>
                  <a:gd name="T1" fmla="*/ 0 h 606"/>
                  <a:gd name="T2" fmla="*/ 0 w 1176"/>
                  <a:gd name="T3" fmla="*/ 870000945 h 606"/>
                  <a:gd name="T4" fmla="*/ 213789467 w 1176"/>
                  <a:gd name="T5" fmla="*/ 870000945 h 606"/>
                  <a:gd name="T6" fmla="*/ 2136125890 w 1176"/>
                  <a:gd name="T7" fmla="*/ 108617123 h 606"/>
                  <a:gd name="T8" fmla="*/ 213612589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8" name="Freeform 1038">
                <a:extLst>
                  <a:ext uri="{FF2B5EF4-FFF2-40B4-BE49-F238E27FC236}">
                    <a16:creationId xmlns:a16="http://schemas.microsoft.com/office/drawing/2014/main" id="{37918171-6E71-A846-A2B5-7C65DD7456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68535" y="2643795"/>
                <a:ext cx="290182" cy="71016"/>
              </a:xfrm>
              <a:custGeom>
                <a:avLst/>
                <a:gdLst>
                  <a:gd name="T0" fmla="*/ 173112702 w 2532"/>
                  <a:gd name="T1" fmla="*/ 0 h 723"/>
                  <a:gd name="T2" fmla="*/ 173112702 w 2532"/>
                  <a:gd name="T3" fmla="*/ 0 h 723"/>
                  <a:gd name="T4" fmla="*/ 2069773885 w 2532"/>
                  <a:gd name="T5" fmla="*/ 558173482 h 723"/>
                  <a:gd name="T6" fmla="*/ 2069773885 w 2532"/>
                  <a:gd name="T7" fmla="*/ 558173482 h 723"/>
                  <a:gd name="T8" fmla="*/ 0 w 2532"/>
                  <a:gd name="T9" fmla="*/ 92871346 h 723"/>
                  <a:gd name="T10" fmla="*/ 173112702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9" name="Freeform 1039">
                <a:extLst>
                  <a:ext uri="{FF2B5EF4-FFF2-40B4-BE49-F238E27FC236}">
                    <a16:creationId xmlns:a16="http://schemas.microsoft.com/office/drawing/2014/main" id="{68ECFF60-AA48-2D4C-9A67-90DB18F81D47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758327" y="2638756"/>
                <a:ext cx="118410" cy="73535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62694895 h 723"/>
                  <a:gd name="T6" fmla="*/ 0 w 2532"/>
                  <a:gd name="T7" fmla="*/ 962694895 h 723"/>
                  <a:gd name="T8" fmla="*/ 0 w 2532"/>
                  <a:gd name="T9" fmla="*/ 107314314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740" name="Group 739">
              <a:extLst>
                <a:ext uri="{FF2B5EF4-FFF2-40B4-BE49-F238E27FC236}">
                  <a16:creationId xmlns:a16="http://schemas.microsoft.com/office/drawing/2014/main" id="{504BAA5F-BBD8-8242-BC48-7D0E761F340A}"/>
                </a:ext>
              </a:extLst>
            </p:cNvPr>
            <p:cNvGrpSpPr/>
            <p:nvPr/>
          </p:nvGrpSpPr>
          <p:grpSpPr>
            <a:xfrm>
              <a:off x="8631407" y="2290407"/>
              <a:ext cx="530702" cy="478009"/>
              <a:chOff x="8631407" y="2290407"/>
              <a:chExt cx="530702" cy="478009"/>
            </a:xfrm>
          </p:grpSpPr>
          <p:pic>
            <p:nvPicPr>
              <p:cNvPr id="110" name="Picture 568" descr="light2.png">
                <a:extLst>
                  <a:ext uri="{FF2B5EF4-FFF2-40B4-BE49-F238E27FC236}">
                    <a16:creationId xmlns:a16="http://schemas.microsoft.com/office/drawing/2014/main" id="{D96B693D-26FC-E443-A112-C4AFFE90DC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8825293" y="2362969"/>
                <a:ext cx="92772" cy="4054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1" name="Picture 1017" descr="antenna_stylized">
                <a:extLst>
                  <a:ext uri="{FF2B5EF4-FFF2-40B4-BE49-F238E27FC236}">
                    <a16:creationId xmlns:a16="http://schemas.microsoft.com/office/drawing/2014/main" id="{F4E4C4C0-89A6-D74D-B25C-228CE5BC1DB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631407" y="2290407"/>
                <a:ext cx="530702" cy="2237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86" name="Group 785">
              <a:extLst>
                <a:ext uri="{FF2B5EF4-FFF2-40B4-BE49-F238E27FC236}">
                  <a16:creationId xmlns:a16="http://schemas.microsoft.com/office/drawing/2014/main" id="{46F998A3-3B85-214A-927A-3BF067B7C2A0}"/>
                </a:ext>
              </a:extLst>
            </p:cNvPr>
            <p:cNvGrpSpPr/>
            <p:nvPr/>
          </p:nvGrpSpPr>
          <p:grpSpPr>
            <a:xfrm>
              <a:off x="8493165" y="2029804"/>
              <a:ext cx="849312" cy="226109"/>
              <a:chOff x="8493165" y="2029804"/>
              <a:chExt cx="849312" cy="226109"/>
            </a:xfrm>
          </p:grpSpPr>
          <p:pic>
            <p:nvPicPr>
              <p:cNvPr id="48" name="Picture 603" descr="car_icon_small">
                <a:extLst>
                  <a:ext uri="{FF2B5EF4-FFF2-40B4-BE49-F238E27FC236}">
                    <a16:creationId xmlns:a16="http://schemas.microsoft.com/office/drawing/2014/main" id="{147E2796-D425-6645-93B3-B97E69B1461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493165" y="2087638"/>
                <a:ext cx="849312" cy="168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" name="Picture 1017" descr="antenna_stylized">
                <a:extLst>
                  <a:ext uri="{FF2B5EF4-FFF2-40B4-BE49-F238E27FC236}">
                    <a16:creationId xmlns:a16="http://schemas.microsoft.com/office/drawing/2014/main" id="{F0886BE8-9B0B-F046-92AA-1AC818378EA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04645" y="2029804"/>
                <a:ext cx="530702" cy="2237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793" name="Group 792">
            <a:extLst>
              <a:ext uri="{FF2B5EF4-FFF2-40B4-BE49-F238E27FC236}">
                <a16:creationId xmlns:a16="http://schemas.microsoft.com/office/drawing/2014/main" id="{93351559-0D4C-F04C-928E-5CDA57B5EB47}"/>
              </a:ext>
            </a:extLst>
          </p:cNvPr>
          <p:cNvGrpSpPr/>
          <p:nvPr/>
        </p:nvGrpSpPr>
        <p:grpSpPr>
          <a:xfrm>
            <a:off x="7468516" y="3357611"/>
            <a:ext cx="857739" cy="583764"/>
            <a:chOff x="7487144" y="3296104"/>
            <a:chExt cx="857739" cy="583764"/>
          </a:xfrm>
        </p:grpSpPr>
        <p:grpSp>
          <p:nvGrpSpPr>
            <p:cNvPr id="792" name="Group 791">
              <a:extLst>
                <a:ext uri="{FF2B5EF4-FFF2-40B4-BE49-F238E27FC236}">
                  <a16:creationId xmlns:a16="http://schemas.microsoft.com/office/drawing/2014/main" id="{084B6293-559E-5D43-AF2B-4CB5E09EC6C5}"/>
                </a:ext>
              </a:extLst>
            </p:cNvPr>
            <p:cNvGrpSpPr/>
            <p:nvPr/>
          </p:nvGrpSpPr>
          <p:grpSpPr>
            <a:xfrm>
              <a:off x="7487144" y="3389820"/>
              <a:ext cx="350807" cy="305517"/>
              <a:chOff x="7487144" y="3389820"/>
              <a:chExt cx="350807" cy="305517"/>
            </a:xfrm>
          </p:grpSpPr>
          <p:pic>
            <p:nvPicPr>
              <p:cNvPr id="91" name="Picture 1115" descr="antenna_stylized">
                <a:extLst>
                  <a:ext uri="{FF2B5EF4-FFF2-40B4-BE49-F238E27FC236}">
                    <a16:creationId xmlns:a16="http://schemas.microsoft.com/office/drawing/2014/main" id="{1821BC3E-6137-D844-92B9-4BA4CFF41F6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87144" y="3389820"/>
                <a:ext cx="347997" cy="1675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" name="Picture 1116" descr="laptop_keyboard">
                <a:extLst>
                  <a:ext uri="{FF2B5EF4-FFF2-40B4-BE49-F238E27FC236}">
                    <a16:creationId xmlns:a16="http://schemas.microsoft.com/office/drawing/2014/main" id="{7F05CE3B-E67B-1B40-9D5B-2914F0B9BFB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7504001" y="3575889"/>
                <a:ext cx="286699" cy="1194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3" name="Freeform 1117">
                <a:extLst>
                  <a:ext uri="{FF2B5EF4-FFF2-40B4-BE49-F238E27FC236}">
                    <a16:creationId xmlns:a16="http://schemas.microsoft.com/office/drawing/2014/main" id="{B52A07C5-D801-5B41-BD20-C20958925D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99014" y="3459979"/>
                <a:ext cx="230764" cy="155883"/>
              </a:xfrm>
              <a:custGeom>
                <a:avLst/>
                <a:gdLst>
                  <a:gd name="T0" fmla="*/ 143665061 w 2982"/>
                  <a:gd name="T1" fmla="*/ 0 h 2442"/>
                  <a:gd name="T2" fmla="*/ 0 w 2982"/>
                  <a:gd name="T3" fmla="*/ 66329557 h 2442"/>
                  <a:gd name="T4" fmla="*/ 573719931 w 2982"/>
                  <a:gd name="T5" fmla="*/ 82975142 h 2442"/>
                  <a:gd name="T6" fmla="*/ 717384993 w 2982"/>
                  <a:gd name="T7" fmla="*/ 16645585 h 2442"/>
                  <a:gd name="T8" fmla="*/ 14366506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pic>
            <p:nvPicPr>
              <p:cNvPr id="94" name="Picture 1118" descr="screen">
                <a:extLst>
                  <a:ext uri="{FF2B5EF4-FFF2-40B4-BE49-F238E27FC236}">
                    <a16:creationId xmlns:a16="http://schemas.microsoft.com/office/drawing/2014/main" id="{2EA30B4E-5447-0340-8DAD-349A843F2AC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10380" y="3463988"/>
                <a:ext cx="209692" cy="1418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5" name="Freeform 1119">
                <a:extLst>
                  <a:ext uri="{FF2B5EF4-FFF2-40B4-BE49-F238E27FC236}">
                    <a16:creationId xmlns:a16="http://schemas.microsoft.com/office/drawing/2014/main" id="{1137F6C6-A7C9-9A4D-BCE3-048DB90EF7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41029" y="3455381"/>
                <a:ext cx="195517" cy="29007"/>
              </a:xfrm>
              <a:custGeom>
                <a:avLst/>
                <a:gdLst>
                  <a:gd name="T0" fmla="*/ 35620212 w 2528"/>
                  <a:gd name="T1" fmla="*/ 0 h 455"/>
                  <a:gd name="T2" fmla="*/ 608343257 w 2528"/>
                  <a:gd name="T3" fmla="*/ 16582250 h 455"/>
                  <a:gd name="T4" fmla="*/ 572256449 w 2528"/>
                  <a:gd name="T5" fmla="*/ 16582250 h 455"/>
                  <a:gd name="T6" fmla="*/ 0 w 2528"/>
                  <a:gd name="T7" fmla="*/ 16582250 h 455"/>
                  <a:gd name="T8" fmla="*/ 35620212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6" name="Freeform 1120">
                <a:extLst>
                  <a:ext uri="{FF2B5EF4-FFF2-40B4-BE49-F238E27FC236}">
                    <a16:creationId xmlns:a16="http://schemas.microsoft.com/office/drawing/2014/main" id="{7A0060E2-767D-1545-8656-29ED1A4712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96971" y="3455145"/>
                <a:ext cx="54275" cy="120745"/>
              </a:xfrm>
              <a:custGeom>
                <a:avLst/>
                <a:gdLst>
                  <a:gd name="T0" fmla="*/ 142804406 w 702"/>
                  <a:gd name="T1" fmla="*/ 0 h 1893"/>
                  <a:gd name="T2" fmla="*/ 0 w 702"/>
                  <a:gd name="T3" fmla="*/ 66174575 h 1893"/>
                  <a:gd name="T4" fmla="*/ 35584530 w 702"/>
                  <a:gd name="T5" fmla="*/ 66174575 h 1893"/>
                  <a:gd name="T6" fmla="*/ 178855222 w 702"/>
                  <a:gd name="T7" fmla="*/ 16607700 h 1893"/>
                  <a:gd name="T8" fmla="*/ 142804406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7" name="Freeform 1121">
                <a:extLst>
                  <a:ext uri="{FF2B5EF4-FFF2-40B4-BE49-F238E27FC236}">
                    <a16:creationId xmlns:a16="http://schemas.microsoft.com/office/drawing/2014/main" id="{15790F5A-ABAC-8D49-A4F9-E2F576550D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76652" y="3476723"/>
                <a:ext cx="58489" cy="139375"/>
              </a:xfrm>
              <a:custGeom>
                <a:avLst/>
                <a:gdLst>
                  <a:gd name="T0" fmla="*/ 179213623 w 756"/>
                  <a:gd name="T1" fmla="*/ 0 h 2184"/>
                  <a:gd name="T2" fmla="*/ 35656008 w 756"/>
                  <a:gd name="T3" fmla="*/ 82904513 h 2184"/>
                  <a:gd name="T4" fmla="*/ 0 w 756"/>
                  <a:gd name="T5" fmla="*/ 82904513 h 2184"/>
                  <a:gd name="T6" fmla="*/ 143090785 w 756"/>
                  <a:gd name="T7" fmla="*/ 16632211 h 2184"/>
                  <a:gd name="T8" fmla="*/ 179213623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8" name="Freeform 1122">
                <a:extLst>
                  <a:ext uri="{FF2B5EF4-FFF2-40B4-BE49-F238E27FC236}">
                    <a16:creationId xmlns:a16="http://schemas.microsoft.com/office/drawing/2014/main" id="{8898B7ED-5BCF-8C4E-B1AA-B82AD50FD1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96332" y="3569758"/>
                <a:ext cx="214545" cy="47048"/>
              </a:xfrm>
              <a:custGeom>
                <a:avLst/>
                <a:gdLst>
                  <a:gd name="T0" fmla="*/ 35658648 w 2773"/>
                  <a:gd name="T1" fmla="*/ 0 h 738"/>
                  <a:gd name="T2" fmla="*/ 0 w 2773"/>
                  <a:gd name="T3" fmla="*/ 16581742 h 738"/>
                  <a:gd name="T4" fmla="*/ 573357470 w 2773"/>
                  <a:gd name="T5" fmla="*/ 33163485 h 738"/>
                  <a:gd name="T6" fmla="*/ 573357470 w 2773"/>
                  <a:gd name="T7" fmla="*/ 16581742 h 738"/>
                  <a:gd name="T8" fmla="*/ 35658648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9" name="Freeform 1123">
                <a:extLst>
                  <a:ext uri="{FF2B5EF4-FFF2-40B4-BE49-F238E27FC236}">
                    <a16:creationId xmlns:a16="http://schemas.microsoft.com/office/drawing/2014/main" id="{5A7F91EF-AD6B-D64E-B73E-C762D73A7A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83165" y="3477902"/>
                <a:ext cx="54786" cy="139965"/>
              </a:xfrm>
              <a:custGeom>
                <a:avLst/>
                <a:gdLst>
                  <a:gd name="T0" fmla="*/ 656550006 w 637"/>
                  <a:gd name="T1" fmla="*/ 0 h 1659"/>
                  <a:gd name="T2" fmla="*/ 656550006 w 637"/>
                  <a:gd name="T3" fmla="*/ 0 h 1659"/>
                  <a:gd name="T4" fmla="*/ 54716163 w 637"/>
                  <a:gd name="T5" fmla="*/ 2147483646 h 1659"/>
                  <a:gd name="T6" fmla="*/ 0 w 637"/>
                  <a:gd name="T7" fmla="*/ 2147483646 h 1659"/>
                  <a:gd name="T8" fmla="*/ 656550006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0" name="Freeform 1124">
                <a:extLst>
                  <a:ext uri="{FF2B5EF4-FFF2-40B4-BE49-F238E27FC236}">
                    <a16:creationId xmlns:a16="http://schemas.microsoft.com/office/drawing/2014/main" id="{BBB1B153-2E6F-7246-9B11-B68D01DF60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96588" y="3576007"/>
                <a:ext cx="190792" cy="46458"/>
              </a:xfrm>
              <a:custGeom>
                <a:avLst/>
                <a:gdLst>
                  <a:gd name="T0" fmla="*/ 0 w 2216"/>
                  <a:gd name="T1" fmla="*/ 0 h 550"/>
                  <a:gd name="T2" fmla="*/ 54884212 w 2216"/>
                  <a:gd name="T3" fmla="*/ 101852492 h 550"/>
                  <a:gd name="T4" fmla="*/ 2147483646 w 2216"/>
                  <a:gd name="T5" fmla="*/ 1017940055 h 550"/>
                  <a:gd name="T6" fmla="*/ 2147483646 w 2216"/>
                  <a:gd name="T7" fmla="*/ 865464562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01" name="Group 1125">
                <a:extLst>
                  <a:ext uri="{FF2B5EF4-FFF2-40B4-BE49-F238E27FC236}">
                    <a16:creationId xmlns:a16="http://schemas.microsoft.com/office/drawing/2014/main" id="{57060979-075D-9D4D-B12E-DA0CCD4C6B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93395" y="3625649"/>
                <a:ext cx="64747" cy="27592"/>
                <a:chOff x="1740" y="2642"/>
                <a:chExt cx="752" cy="327"/>
              </a:xfrm>
            </p:grpSpPr>
            <p:sp>
              <p:nvSpPr>
                <p:cNvPr id="140" name="Freeform 1126">
                  <a:extLst>
                    <a:ext uri="{FF2B5EF4-FFF2-40B4-BE49-F238E27FC236}">
                      <a16:creationId xmlns:a16="http://schemas.microsoft.com/office/drawing/2014/main" id="{8DFFF656-1361-C546-8336-177F79E4691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1" name="Freeform 1127">
                  <a:extLst>
                    <a:ext uri="{FF2B5EF4-FFF2-40B4-BE49-F238E27FC236}">
                      <a16:creationId xmlns:a16="http://schemas.microsoft.com/office/drawing/2014/main" id="{60C6C6B3-72DE-664B-B4DE-3C04B0C5BF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2" name="Freeform 1128">
                  <a:extLst>
                    <a:ext uri="{FF2B5EF4-FFF2-40B4-BE49-F238E27FC236}">
                      <a16:creationId xmlns:a16="http://schemas.microsoft.com/office/drawing/2014/main" id="{0D48292A-917D-D046-A974-043CEE5A41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3" name="Freeform 1129">
                  <a:extLst>
                    <a:ext uri="{FF2B5EF4-FFF2-40B4-BE49-F238E27FC236}">
                      <a16:creationId xmlns:a16="http://schemas.microsoft.com/office/drawing/2014/main" id="{DB6BAAEB-BADD-0A4F-8A9D-D72AFCA99A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4" name="Freeform 1130">
                  <a:extLst>
                    <a:ext uri="{FF2B5EF4-FFF2-40B4-BE49-F238E27FC236}">
                      <a16:creationId xmlns:a16="http://schemas.microsoft.com/office/drawing/2014/main" id="{05D5969F-F3B9-414D-975E-A6700098F2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5" name="Freeform 1131">
                  <a:extLst>
                    <a:ext uri="{FF2B5EF4-FFF2-40B4-BE49-F238E27FC236}">
                      <a16:creationId xmlns:a16="http://schemas.microsoft.com/office/drawing/2014/main" id="{41BB174D-6019-384D-A5AC-1B4D92D938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02" name="Freeform 1132">
                <a:extLst>
                  <a:ext uri="{FF2B5EF4-FFF2-40B4-BE49-F238E27FC236}">
                    <a16:creationId xmlns:a16="http://schemas.microsoft.com/office/drawing/2014/main" id="{F8739864-4836-E447-8FC8-5886923FF4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04243" y="3629776"/>
                <a:ext cx="78411" cy="60608"/>
              </a:xfrm>
              <a:custGeom>
                <a:avLst/>
                <a:gdLst>
                  <a:gd name="T0" fmla="*/ 39250883 w 990"/>
                  <a:gd name="T1" fmla="*/ 342828616 h 792"/>
                  <a:gd name="T2" fmla="*/ 354255671 w 990"/>
                  <a:gd name="T3" fmla="*/ 0 h 792"/>
                  <a:gd name="T4" fmla="*/ 354255671 w 990"/>
                  <a:gd name="T5" fmla="*/ 34504242 h 792"/>
                  <a:gd name="T6" fmla="*/ 0 w 990"/>
                  <a:gd name="T7" fmla="*/ 342828616 h 792"/>
                  <a:gd name="T8" fmla="*/ 39250883 w 990"/>
                  <a:gd name="T9" fmla="*/ 342828616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" name="Freeform 1133">
                <a:extLst>
                  <a:ext uri="{FF2B5EF4-FFF2-40B4-BE49-F238E27FC236}">
                    <a16:creationId xmlns:a16="http://schemas.microsoft.com/office/drawing/2014/main" id="{C59CADF3-CD09-FB48-A672-C2C50B66CE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04129" y="3634611"/>
                <a:ext cx="200625" cy="55302"/>
              </a:xfrm>
              <a:custGeom>
                <a:avLst/>
                <a:gdLst>
                  <a:gd name="T0" fmla="*/ 39302216 w 2532"/>
                  <a:gd name="T1" fmla="*/ 0 h 723"/>
                  <a:gd name="T2" fmla="*/ 39302216 w 2532"/>
                  <a:gd name="T3" fmla="*/ 0 h 723"/>
                  <a:gd name="T4" fmla="*/ 867084690 w 2532"/>
                  <a:gd name="T5" fmla="*/ 307891170 h 723"/>
                  <a:gd name="T6" fmla="*/ 867084690 w 2532"/>
                  <a:gd name="T7" fmla="*/ 342351506 h 723"/>
                  <a:gd name="T8" fmla="*/ 0 w 2532"/>
                  <a:gd name="T9" fmla="*/ 34009889 h 723"/>
                  <a:gd name="T10" fmla="*/ 39302216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" name="Freeform 1134">
                <a:extLst>
                  <a:ext uri="{FF2B5EF4-FFF2-40B4-BE49-F238E27FC236}">
                    <a16:creationId xmlns:a16="http://schemas.microsoft.com/office/drawing/2014/main" id="{628AB6FD-35F6-0345-BD13-22EAAF9EC2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04257" y="3624470"/>
                <a:ext cx="2171" cy="11202"/>
              </a:xfrm>
              <a:custGeom>
                <a:avLst/>
                <a:gdLst>
                  <a:gd name="T0" fmla="*/ 48903362 w 26"/>
                  <a:gd name="T1" fmla="*/ 33634500 h 147"/>
                  <a:gd name="T2" fmla="*/ 48903362 w 26"/>
                  <a:gd name="T3" fmla="*/ 67263209 h 147"/>
                  <a:gd name="T4" fmla="*/ 0 w 26"/>
                  <a:gd name="T5" fmla="*/ 67263209 h 147"/>
                  <a:gd name="T6" fmla="*/ 48903362 w 26"/>
                  <a:gd name="T7" fmla="*/ 0 h 147"/>
                  <a:gd name="T8" fmla="*/ 48903362 w 26"/>
                  <a:gd name="T9" fmla="*/ 33634500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5" name="Freeform 1135">
                <a:extLst>
                  <a:ext uri="{FF2B5EF4-FFF2-40B4-BE49-F238E27FC236}">
                    <a16:creationId xmlns:a16="http://schemas.microsoft.com/office/drawing/2014/main" id="{76529D44-B4FD-DE4D-812E-E461A0FCCA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04384" y="3578837"/>
                <a:ext cx="93225" cy="46340"/>
              </a:xfrm>
              <a:custGeom>
                <a:avLst/>
                <a:gdLst>
                  <a:gd name="T0" fmla="*/ 395043791 w 1176"/>
                  <a:gd name="T1" fmla="*/ 0 h 606"/>
                  <a:gd name="T2" fmla="*/ 0 w 1176"/>
                  <a:gd name="T3" fmla="*/ 273654982 h 606"/>
                  <a:gd name="T4" fmla="*/ 39357994 w 1176"/>
                  <a:gd name="T5" fmla="*/ 273654982 h 606"/>
                  <a:gd name="T6" fmla="*/ 395043791 w 1176"/>
                  <a:gd name="T7" fmla="*/ 33985420 h 606"/>
                  <a:gd name="T8" fmla="*/ 39504379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6" name="Freeform 1136">
                <a:extLst>
                  <a:ext uri="{FF2B5EF4-FFF2-40B4-BE49-F238E27FC236}">
                    <a16:creationId xmlns:a16="http://schemas.microsoft.com/office/drawing/2014/main" id="{44CD9A89-0E3B-2C40-8436-71B7526BA6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10642" y="3626829"/>
                <a:ext cx="190281" cy="53180"/>
              </a:xfrm>
              <a:custGeom>
                <a:avLst/>
                <a:gdLst>
                  <a:gd name="T0" fmla="*/ 31829833 w 2532"/>
                  <a:gd name="T1" fmla="*/ 0 h 723"/>
                  <a:gd name="T2" fmla="*/ 31829833 w 2532"/>
                  <a:gd name="T3" fmla="*/ 0 h 723"/>
                  <a:gd name="T4" fmla="*/ 382827787 w 2532"/>
                  <a:gd name="T5" fmla="*/ 175498781 h 723"/>
                  <a:gd name="T6" fmla="*/ 382827787 w 2532"/>
                  <a:gd name="T7" fmla="*/ 175498781 h 723"/>
                  <a:gd name="T8" fmla="*/ 0 w 2532"/>
                  <a:gd name="T9" fmla="*/ 29448186 h 723"/>
                  <a:gd name="T10" fmla="*/ 31829833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" name="Freeform 1137">
                <a:extLst>
                  <a:ext uri="{FF2B5EF4-FFF2-40B4-BE49-F238E27FC236}">
                    <a16:creationId xmlns:a16="http://schemas.microsoft.com/office/drawing/2014/main" id="{92BF681C-02FC-8F49-A2CD-8F3446ECE5D3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700668" y="3623055"/>
                <a:ext cx="77645" cy="55066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302641137 h 723"/>
                  <a:gd name="T6" fmla="*/ 0 w 2532"/>
                  <a:gd name="T7" fmla="*/ 302641137 h 723"/>
                  <a:gd name="T8" fmla="*/ 0 w 2532"/>
                  <a:gd name="T9" fmla="*/ 33575256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08" name="Group 1139">
              <a:extLst>
                <a:ext uri="{FF2B5EF4-FFF2-40B4-BE49-F238E27FC236}">
                  <a16:creationId xmlns:a16="http://schemas.microsoft.com/office/drawing/2014/main" id="{904B7C12-C509-8641-BB63-56DEDB95F954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7985622" y="3537823"/>
              <a:ext cx="359261" cy="342045"/>
              <a:chOff x="2839" y="3501"/>
              <a:chExt cx="755" cy="803"/>
            </a:xfrm>
          </p:grpSpPr>
          <p:pic>
            <p:nvPicPr>
              <p:cNvPr id="138" name="Picture 1140" descr="desktop_computer_stylized_medium">
                <a:extLst>
                  <a:ext uri="{FF2B5EF4-FFF2-40B4-BE49-F238E27FC236}">
                    <a16:creationId xmlns:a16="http://schemas.microsoft.com/office/drawing/2014/main" id="{BDC7F552-21C9-C942-90FF-0162099A3D5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9" name="Freeform 1141">
                <a:extLst>
                  <a:ext uri="{FF2B5EF4-FFF2-40B4-BE49-F238E27FC236}">
                    <a16:creationId xmlns:a16="http://schemas.microsoft.com/office/drawing/2014/main" id="{654B43BA-608E-5D4D-B11B-71762CFBEE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694" name="Group 693">
              <a:extLst>
                <a:ext uri="{FF2B5EF4-FFF2-40B4-BE49-F238E27FC236}">
                  <a16:creationId xmlns:a16="http://schemas.microsoft.com/office/drawing/2014/main" id="{14715B6C-9A50-FE4B-A8D2-1E669BF891E3}"/>
                </a:ext>
              </a:extLst>
            </p:cNvPr>
            <p:cNvGrpSpPr/>
            <p:nvPr/>
          </p:nvGrpSpPr>
          <p:grpSpPr>
            <a:xfrm>
              <a:off x="7797061" y="3296104"/>
              <a:ext cx="347997" cy="396620"/>
              <a:chOff x="7797061" y="3296104"/>
              <a:chExt cx="347997" cy="396620"/>
            </a:xfrm>
          </p:grpSpPr>
          <p:pic>
            <p:nvPicPr>
              <p:cNvPr id="113" name="Picture 571" descr="fridge2.png">
                <a:extLst>
                  <a:ext uri="{FF2B5EF4-FFF2-40B4-BE49-F238E27FC236}">
                    <a16:creationId xmlns:a16="http://schemas.microsoft.com/office/drawing/2014/main" id="{29DD0F98-F93B-0145-A925-F4125ED490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96825" y="3355697"/>
                <a:ext cx="189578" cy="3370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4" name="Picture 1115" descr="antenna_stylized">
                <a:extLst>
                  <a:ext uri="{FF2B5EF4-FFF2-40B4-BE49-F238E27FC236}">
                    <a16:creationId xmlns:a16="http://schemas.microsoft.com/office/drawing/2014/main" id="{C1A64F68-4D16-AE4F-AB60-09D2C0CF0E2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97061" y="3296104"/>
                <a:ext cx="347997" cy="1675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795" name="Group 794">
            <a:extLst>
              <a:ext uri="{FF2B5EF4-FFF2-40B4-BE49-F238E27FC236}">
                <a16:creationId xmlns:a16="http://schemas.microsoft.com/office/drawing/2014/main" id="{AF73DE4B-526E-9C4F-9242-9BC0D43F8CBA}"/>
              </a:ext>
            </a:extLst>
          </p:cNvPr>
          <p:cNvGrpSpPr/>
          <p:nvPr/>
        </p:nvGrpSpPr>
        <p:grpSpPr>
          <a:xfrm>
            <a:off x="11039945" y="3460672"/>
            <a:ext cx="518448" cy="1212242"/>
            <a:chOff x="11058573" y="3399165"/>
            <a:chExt cx="518448" cy="1212242"/>
          </a:xfrm>
        </p:grpSpPr>
        <p:grpSp>
          <p:nvGrpSpPr>
            <p:cNvPr id="375" name="Group 374">
              <a:extLst>
                <a:ext uri="{FF2B5EF4-FFF2-40B4-BE49-F238E27FC236}">
                  <a16:creationId xmlns:a16="http://schemas.microsoft.com/office/drawing/2014/main" id="{433FEDDB-405E-DB4E-815F-55EE9E62EF1A}"/>
                </a:ext>
              </a:extLst>
            </p:cNvPr>
            <p:cNvGrpSpPr/>
            <p:nvPr/>
          </p:nvGrpSpPr>
          <p:grpSpPr>
            <a:xfrm>
              <a:off x="11087182" y="4159591"/>
              <a:ext cx="489839" cy="451816"/>
              <a:chOff x="5103720" y="2693365"/>
              <a:chExt cx="611650" cy="414788"/>
            </a:xfrm>
          </p:grpSpPr>
          <p:cxnSp>
            <p:nvCxnSpPr>
              <p:cNvPr id="376" name="Straight Connector 375">
                <a:extLst>
                  <a:ext uri="{FF2B5EF4-FFF2-40B4-BE49-F238E27FC236}">
                    <a16:creationId xmlns:a16="http://schemas.microsoft.com/office/drawing/2014/main" id="{1D164102-BE0D-AF40-9A7B-7F2B261B2C20}"/>
                  </a:ext>
                </a:extLst>
              </p:cNvPr>
              <p:cNvCxnSpPr/>
              <p:nvPr/>
            </p:nvCxnSpPr>
            <p:spPr>
              <a:xfrm>
                <a:off x="5103720" y="2914214"/>
                <a:ext cx="232559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78" name="Group 377">
                <a:extLst>
                  <a:ext uri="{FF2B5EF4-FFF2-40B4-BE49-F238E27FC236}">
                    <a16:creationId xmlns:a16="http://schemas.microsoft.com/office/drawing/2014/main" id="{9018E7EF-EB96-424D-962A-FEB80B43946F}"/>
                  </a:ext>
                </a:extLst>
              </p:cNvPr>
              <p:cNvGrpSpPr/>
              <p:nvPr/>
            </p:nvGrpSpPr>
            <p:grpSpPr>
              <a:xfrm>
                <a:off x="5275406" y="2693365"/>
                <a:ext cx="439964" cy="414788"/>
                <a:chOff x="5275406" y="2711455"/>
                <a:chExt cx="452949" cy="405518"/>
              </a:xfrm>
            </p:grpSpPr>
            <p:pic>
              <p:nvPicPr>
                <p:cNvPr id="379" name="Picture 378" descr="server_rack.png">
                  <a:extLst>
                    <a:ext uri="{FF2B5EF4-FFF2-40B4-BE49-F238E27FC236}">
                      <a16:creationId xmlns:a16="http://schemas.microsoft.com/office/drawing/2014/main" id="{C865CB27-BCE1-654B-9519-9B39D4CB587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537367" y="2770786"/>
                  <a:ext cx="190988" cy="313366"/>
                </a:xfrm>
                <a:prstGeom prst="rect">
                  <a:avLst/>
                </a:prstGeom>
              </p:spPr>
            </p:pic>
            <p:pic>
              <p:nvPicPr>
                <p:cNvPr id="380" name="Picture 379" descr="server_rack.png">
                  <a:extLst>
                    <a:ext uri="{FF2B5EF4-FFF2-40B4-BE49-F238E27FC236}">
                      <a16:creationId xmlns:a16="http://schemas.microsoft.com/office/drawing/2014/main" id="{41D005B5-0BAE-3E48-A2D4-576E4F7B946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275406" y="2764002"/>
                  <a:ext cx="190988" cy="313366"/>
                </a:xfrm>
                <a:prstGeom prst="rect">
                  <a:avLst/>
                </a:prstGeom>
              </p:spPr>
            </p:pic>
            <p:pic>
              <p:nvPicPr>
                <p:cNvPr id="381" name="Picture 380" descr="server_rack.png">
                  <a:extLst>
                    <a:ext uri="{FF2B5EF4-FFF2-40B4-BE49-F238E27FC236}">
                      <a16:creationId xmlns:a16="http://schemas.microsoft.com/office/drawing/2014/main" id="{89060F4D-6C40-724C-BD1E-F12A5CA65DE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385676" y="2711455"/>
                  <a:ext cx="247152" cy="405518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392" name="Group 391">
              <a:extLst>
                <a:ext uri="{FF2B5EF4-FFF2-40B4-BE49-F238E27FC236}">
                  <a16:creationId xmlns:a16="http://schemas.microsoft.com/office/drawing/2014/main" id="{710FDFDB-5658-6346-883B-53F72A0E1C90}"/>
                </a:ext>
              </a:extLst>
            </p:cNvPr>
            <p:cNvGrpSpPr/>
            <p:nvPr/>
          </p:nvGrpSpPr>
          <p:grpSpPr>
            <a:xfrm>
              <a:off x="11058573" y="3399165"/>
              <a:ext cx="423724" cy="405973"/>
              <a:chOff x="5103720" y="2693365"/>
              <a:chExt cx="611650" cy="414788"/>
            </a:xfrm>
          </p:grpSpPr>
          <p:cxnSp>
            <p:nvCxnSpPr>
              <p:cNvPr id="393" name="Straight Connector 392">
                <a:extLst>
                  <a:ext uri="{FF2B5EF4-FFF2-40B4-BE49-F238E27FC236}">
                    <a16:creationId xmlns:a16="http://schemas.microsoft.com/office/drawing/2014/main" id="{21121473-8384-8944-A0B5-DD441780262C}"/>
                  </a:ext>
                </a:extLst>
              </p:cNvPr>
              <p:cNvCxnSpPr/>
              <p:nvPr/>
            </p:nvCxnSpPr>
            <p:spPr>
              <a:xfrm>
                <a:off x="5103720" y="2914214"/>
                <a:ext cx="232559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95" name="Group 394">
                <a:extLst>
                  <a:ext uri="{FF2B5EF4-FFF2-40B4-BE49-F238E27FC236}">
                    <a16:creationId xmlns:a16="http://schemas.microsoft.com/office/drawing/2014/main" id="{11366773-360A-0449-911A-80462659C660}"/>
                  </a:ext>
                </a:extLst>
              </p:cNvPr>
              <p:cNvGrpSpPr/>
              <p:nvPr/>
            </p:nvGrpSpPr>
            <p:grpSpPr>
              <a:xfrm>
                <a:off x="5275406" y="2693365"/>
                <a:ext cx="439964" cy="414788"/>
                <a:chOff x="5275406" y="2711455"/>
                <a:chExt cx="452949" cy="405518"/>
              </a:xfrm>
            </p:grpSpPr>
            <p:pic>
              <p:nvPicPr>
                <p:cNvPr id="396" name="Picture 395" descr="server_rack.png">
                  <a:extLst>
                    <a:ext uri="{FF2B5EF4-FFF2-40B4-BE49-F238E27FC236}">
                      <a16:creationId xmlns:a16="http://schemas.microsoft.com/office/drawing/2014/main" id="{361EFF3D-6A1F-2646-B975-1FACB4284FB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537367" y="2770786"/>
                  <a:ext cx="190988" cy="313366"/>
                </a:xfrm>
                <a:prstGeom prst="rect">
                  <a:avLst/>
                </a:prstGeom>
              </p:spPr>
            </p:pic>
            <p:pic>
              <p:nvPicPr>
                <p:cNvPr id="397" name="Picture 396" descr="server_rack.png">
                  <a:extLst>
                    <a:ext uri="{FF2B5EF4-FFF2-40B4-BE49-F238E27FC236}">
                      <a16:creationId xmlns:a16="http://schemas.microsoft.com/office/drawing/2014/main" id="{E83F8942-DE11-A747-A5A4-EDFBB17BFC8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275406" y="2764002"/>
                  <a:ext cx="190988" cy="313366"/>
                </a:xfrm>
                <a:prstGeom prst="rect">
                  <a:avLst/>
                </a:prstGeom>
              </p:spPr>
            </p:pic>
            <p:pic>
              <p:nvPicPr>
                <p:cNvPr id="398" name="Picture 397" descr="server_rack.png">
                  <a:extLst>
                    <a:ext uri="{FF2B5EF4-FFF2-40B4-BE49-F238E27FC236}">
                      <a16:creationId xmlns:a16="http://schemas.microsoft.com/office/drawing/2014/main" id="{300ED1AC-F5EE-3C49-B963-42178C24340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385676" y="2711455"/>
                  <a:ext cx="247152" cy="405518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71" name="Group 950">
            <a:extLst>
              <a:ext uri="{FF2B5EF4-FFF2-40B4-BE49-F238E27FC236}">
                <a16:creationId xmlns:a16="http://schemas.microsoft.com/office/drawing/2014/main" id="{2B0A745F-DA32-E140-AB36-BC5E1C4E2D48}"/>
              </a:ext>
            </a:extLst>
          </p:cNvPr>
          <p:cNvGrpSpPr>
            <a:grpSpLocks/>
          </p:cNvGrpSpPr>
          <p:nvPr/>
        </p:nvGrpSpPr>
        <p:grpSpPr bwMode="auto">
          <a:xfrm>
            <a:off x="10263913" y="5306138"/>
            <a:ext cx="177192" cy="330833"/>
            <a:chOff x="4140" y="429"/>
            <a:chExt cx="1425" cy="2396"/>
          </a:xfrm>
        </p:grpSpPr>
        <p:sp>
          <p:nvSpPr>
            <p:cNvPr id="207" name="Freeform 951">
              <a:extLst>
                <a:ext uri="{FF2B5EF4-FFF2-40B4-BE49-F238E27FC236}">
                  <a16:creationId xmlns:a16="http://schemas.microsoft.com/office/drawing/2014/main" id="{12CB3660-4D63-014F-8CC9-FDFB8140AB8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" name="Rectangle 952">
              <a:extLst>
                <a:ext uri="{FF2B5EF4-FFF2-40B4-BE49-F238E27FC236}">
                  <a16:creationId xmlns:a16="http://schemas.microsoft.com/office/drawing/2014/main" id="{EFE1382F-B768-3541-8BD1-06AB71BFA8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209" name="Freeform 953">
              <a:extLst>
                <a:ext uri="{FF2B5EF4-FFF2-40B4-BE49-F238E27FC236}">
                  <a16:creationId xmlns:a16="http://schemas.microsoft.com/office/drawing/2014/main" id="{FB363E8F-CA06-2449-A66C-B147358943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" name="Freeform 954">
              <a:extLst>
                <a:ext uri="{FF2B5EF4-FFF2-40B4-BE49-F238E27FC236}">
                  <a16:creationId xmlns:a16="http://schemas.microsoft.com/office/drawing/2014/main" id="{8A74E36A-A735-7440-A2B1-55846B516D7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" name="Rectangle 955">
              <a:extLst>
                <a:ext uri="{FF2B5EF4-FFF2-40B4-BE49-F238E27FC236}">
                  <a16:creationId xmlns:a16="http://schemas.microsoft.com/office/drawing/2014/main" id="{FC433BF5-02C8-F540-AE86-53BF569600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0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grpSp>
          <p:nvGrpSpPr>
            <p:cNvPr id="212" name="Group 956">
              <a:extLst>
                <a:ext uri="{FF2B5EF4-FFF2-40B4-BE49-F238E27FC236}">
                  <a16:creationId xmlns:a16="http://schemas.microsoft.com/office/drawing/2014/main" id="{969A0B36-D994-A24C-8329-146363A51C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37" name="AutoShape 957">
                <a:extLst>
                  <a:ext uri="{FF2B5EF4-FFF2-40B4-BE49-F238E27FC236}">
                    <a16:creationId xmlns:a16="http://schemas.microsoft.com/office/drawing/2014/main" id="{75A7B329-681F-2B4A-8470-FC0231FE25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1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38" name="AutoShape 958">
                <a:extLst>
                  <a:ext uri="{FF2B5EF4-FFF2-40B4-BE49-F238E27FC236}">
                    <a16:creationId xmlns:a16="http://schemas.microsoft.com/office/drawing/2014/main" id="{197CEF08-20F4-5741-AC2B-1EBB072FA5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13" name="Rectangle 959">
              <a:extLst>
                <a:ext uri="{FF2B5EF4-FFF2-40B4-BE49-F238E27FC236}">
                  <a16:creationId xmlns:a16="http://schemas.microsoft.com/office/drawing/2014/main" id="{775AA9F7-199B-ED4C-B422-5E1B766FBA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1022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grpSp>
          <p:nvGrpSpPr>
            <p:cNvPr id="214" name="Group 960">
              <a:extLst>
                <a:ext uri="{FF2B5EF4-FFF2-40B4-BE49-F238E27FC236}">
                  <a16:creationId xmlns:a16="http://schemas.microsoft.com/office/drawing/2014/main" id="{4EED0C22-3BA6-E24F-B528-BF018CB34F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35" name="AutoShape 961">
                <a:extLst>
                  <a:ext uri="{FF2B5EF4-FFF2-40B4-BE49-F238E27FC236}">
                    <a16:creationId xmlns:a16="http://schemas.microsoft.com/office/drawing/2014/main" id="{FE30D28F-02DD-D041-8551-45D9D2836E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4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36" name="AutoShape 962">
                <a:extLst>
                  <a:ext uri="{FF2B5EF4-FFF2-40B4-BE49-F238E27FC236}">
                    <a16:creationId xmlns:a16="http://schemas.microsoft.com/office/drawing/2014/main" id="{92F33680-18D6-7C4A-88C2-46C4FA3D08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15" name="Rectangle 963">
              <a:extLst>
                <a:ext uri="{FF2B5EF4-FFF2-40B4-BE49-F238E27FC236}">
                  <a16:creationId xmlns:a16="http://schemas.microsoft.com/office/drawing/2014/main" id="{A0014856-A5F8-544F-98BE-B1D6878A67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1354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216" name="Rectangle 964">
              <a:extLst>
                <a:ext uri="{FF2B5EF4-FFF2-40B4-BE49-F238E27FC236}">
                  <a16:creationId xmlns:a16="http://schemas.microsoft.com/office/drawing/2014/main" id="{0E6FC61A-EACA-7D4E-9AA7-C7690D0936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grpSp>
          <p:nvGrpSpPr>
            <p:cNvPr id="217" name="Group 965">
              <a:extLst>
                <a:ext uri="{FF2B5EF4-FFF2-40B4-BE49-F238E27FC236}">
                  <a16:creationId xmlns:a16="http://schemas.microsoft.com/office/drawing/2014/main" id="{CF083CE2-2403-FD4E-8F7D-758E7F67FF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33" name="AutoShape 966">
                <a:extLst>
                  <a:ext uri="{FF2B5EF4-FFF2-40B4-BE49-F238E27FC236}">
                    <a16:creationId xmlns:a16="http://schemas.microsoft.com/office/drawing/2014/main" id="{5ED8E2CD-DB59-0040-9493-378A5D7DF1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" y="2586"/>
                <a:ext cx="720" cy="12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34" name="AutoShape 967">
                <a:extLst>
                  <a:ext uri="{FF2B5EF4-FFF2-40B4-BE49-F238E27FC236}">
                    <a16:creationId xmlns:a16="http://schemas.microsoft.com/office/drawing/2014/main" id="{F249F021-1652-2041-9D37-82D9ADAF20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9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18" name="Freeform 968">
              <a:extLst>
                <a:ext uri="{FF2B5EF4-FFF2-40B4-BE49-F238E27FC236}">
                  <a16:creationId xmlns:a16="http://schemas.microsoft.com/office/drawing/2014/main" id="{2DA20985-B59E-DD4F-B452-9726DAD28D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19" name="Group 969">
              <a:extLst>
                <a:ext uri="{FF2B5EF4-FFF2-40B4-BE49-F238E27FC236}">
                  <a16:creationId xmlns:a16="http://schemas.microsoft.com/office/drawing/2014/main" id="{68489279-23CF-FB42-9AE3-CAB3A000B9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31" name="AutoShape 970">
                <a:extLst>
                  <a:ext uri="{FF2B5EF4-FFF2-40B4-BE49-F238E27FC236}">
                    <a16:creationId xmlns:a16="http://schemas.microsoft.com/office/drawing/2014/main" id="{12532EDD-6029-FD41-90A0-EB4B9A3B8C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32" name="AutoShape 971">
                <a:extLst>
                  <a:ext uri="{FF2B5EF4-FFF2-40B4-BE49-F238E27FC236}">
                    <a16:creationId xmlns:a16="http://schemas.microsoft.com/office/drawing/2014/main" id="{2ADE9625-767F-5247-8211-3638BECC98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7"/>
                <a:ext cx="720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20" name="Rectangle 972">
              <a:extLst>
                <a:ext uri="{FF2B5EF4-FFF2-40B4-BE49-F238E27FC236}">
                  <a16:creationId xmlns:a16="http://schemas.microsoft.com/office/drawing/2014/main" id="{71E52DA0-9A54-7744-90B9-E438CBE00C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6" y="429"/>
              <a:ext cx="70" cy="2285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221" name="Freeform 973">
              <a:extLst>
                <a:ext uri="{FF2B5EF4-FFF2-40B4-BE49-F238E27FC236}">
                  <a16:creationId xmlns:a16="http://schemas.microsoft.com/office/drawing/2014/main" id="{D950FAED-4EC6-7B4B-AFA5-CA2701F74D0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" name="Freeform 974">
              <a:extLst>
                <a:ext uri="{FF2B5EF4-FFF2-40B4-BE49-F238E27FC236}">
                  <a16:creationId xmlns:a16="http://schemas.microsoft.com/office/drawing/2014/main" id="{55AF3FE0-BBE4-A74C-A9EF-B8F3AA7A0D1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" name="Oval 975">
              <a:extLst>
                <a:ext uri="{FF2B5EF4-FFF2-40B4-BE49-F238E27FC236}">
                  <a16:creationId xmlns:a16="http://schemas.microsoft.com/office/drawing/2014/main" id="{AC808981-49D6-D840-800C-F21BB91061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2611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224" name="Freeform 976">
              <a:extLst>
                <a:ext uri="{FF2B5EF4-FFF2-40B4-BE49-F238E27FC236}">
                  <a16:creationId xmlns:a16="http://schemas.microsoft.com/office/drawing/2014/main" id="{EBD04B6D-F8F6-FE45-BBD9-3CFFE7B28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" name="AutoShape 977">
              <a:extLst>
                <a:ext uri="{FF2B5EF4-FFF2-40B4-BE49-F238E27FC236}">
                  <a16:creationId xmlns:a16="http://schemas.microsoft.com/office/drawing/2014/main" id="{EB968B78-CEDA-2949-925F-D6EE71A8ED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5"/>
              <a:ext cx="1196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226" name="AutoShape 978">
              <a:extLst>
                <a:ext uri="{FF2B5EF4-FFF2-40B4-BE49-F238E27FC236}">
                  <a16:creationId xmlns:a16="http://schemas.microsoft.com/office/drawing/2014/main" id="{6127245D-2639-C841-ABBD-0A2EB87194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2714"/>
              <a:ext cx="1066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227" name="Oval 979">
              <a:extLst>
                <a:ext uri="{FF2B5EF4-FFF2-40B4-BE49-F238E27FC236}">
                  <a16:creationId xmlns:a16="http://schemas.microsoft.com/office/drawing/2014/main" id="{CBCE7727-73A7-814E-B244-E80EED405F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9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228" name="Oval 980">
              <a:extLst>
                <a:ext uri="{FF2B5EF4-FFF2-40B4-BE49-F238E27FC236}">
                  <a16:creationId xmlns:a16="http://schemas.microsoft.com/office/drawing/2014/main" id="{7A66ECF6-DDAE-2842-92B5-EA8F14A121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9" y="2382"/>
              <a:ext cx="159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29" name="Oval 981">
              <a:extLst>
                <a:ext uri="{FF2B5EF4-FFF2-40B4-BE49-F238E27FC236}">
                  <a16:creationId xmlns:a16="http://schemas.microsoft.com/office/drawing/2014/main" id="{5A97568E-F028-FD44-8E47-C92EC6C012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8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230" name="Rectangle 982">
              <a:extLst>
                <a:ext uri="{FF2B5EF4-FFF2-40B4-BE49-F238E27FC236}">
                  <a16:creationId xmlns:a16="http://schemas.microsoft.com/office/drawing/2014/main" id="{A834B858-68E5-0D45-8391-2A0A996FA3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7" y="1837"/>
              <a:ext cx="80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44" name="Group 590">
            <a:extLst>
              <a:ext uri="{FF2B5EF4-FFF2-40B4-BE49-F238E27FC236}">
                <a16:creationId xmlns:a16="http://schemas.microsoft.com/office/drawing/2014/main" id="{2648262B-E78D-1D4B-B3FD-3AE9CD5C321E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955853" y="4932348"/>
            <a:ext cx="345630" cy="320302"/>
            <a:chOff x="2839" y="3501"/>
            <a:chExt cx="755" cy="803"/>
          </a:xfrm>
        </p:grpSpPr>
        <p:pic>
          <p:nvPicPr>
            <p:cNvPr id="367" name="Picture 591" descr="desktop_computer_stylized_medium">
              <a:extLst>
                <a:ext uri="{FF2B5EF4-FFF2-40B4-BE49-F238E27FC236}">
                  <a16:creationId xmlns:a16="http://schemas.microsoft.com/office/drawing/2014/main" id="{35FBE2DB-60A7-B340-A5BB-B3699CCC02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8" name="Freeform 592">
              <a:extLst>
                <a:ext uri="{FF2B5EF4-FFF2-40B4-BE49-F238E27FC236}">
                  <a16:creationId xmlns:a16="http://schemas.microsoft.com/office/drawing/2014/main" id="{0263E665-BF2A-2F4A-ADA8-20F44C3127A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90" name="Group 1064">
            <a:extLst>
              <a:ext uri="{FF2B5EF4-FFF2-40B4-BE49-F238E27FC236}">
                <a16:creationId xmlns:a16="http://schemas.microsoft.com/office/drawing/2014/main" id="{1E483C21-97F2-6C41-9217-2187E09B541E}"/>
              </a:ext>
            </a:extLst>
          </p:cNvPr>
          <p:cNvGrpSpPr>
            <a:grpSpLocks/>
          </p:cNvGrpSpPr>
          <p:nvPr/>
        </p:nvGrpSpPr>
        <p:grpSpPr bwMode="auto">
          <a:xfrm>
            <a:off x="9010801" y="5861358"/>
            <a:ext cx="310186" cy="307808"/>
            <a:chOff x="877" y="1008"/>
            <a:chExt cx="2747" cy="2591"/>
          </a:xfrm>
        </p:grpSpPr>
        <p:pic>
          <p:nvPicPr>
            <p:cNvPr id="146" name="Picture 1065" descr="antenna_stylized">
              <a:extLst>
                <a:ext uri="{FF2B5EF4-FFF2-40B4-BE49-F238E27FC236}">
                  <a16:creationId xmlns:a16="http://schemas.microsoft.com/office/drawing/2014/main" id="{EC1E8FF9-A5AB-904A-91B8-DF49382605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7" y="1008"/>
              <a:ext cx="2725" cy="1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7" name="Picture 1066" descr="laptop_keyboard">
              <a:extLst>
                <a:ext uri="{FF2B5EF4-FFF2-40B4-BE49-F238E27FC236}">
                  <a16:creationId xmlns:a16="http://schemas.microsoft.com/office/drawing/2014/main" id="{71E89937-428E-3447-B221-C34E0D71AC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1009" y="2586"/>
              <a:ext cx="2245" cy="1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8" name="Freeform 1067">
              <a:extLst>
                <a:ext uri="{FF2B5EF4-FFF2-40B4-BE49-F238E27FC236}">
                  <a16:creationId xmlns:a16="http://schemas.microsoft.com/office/drawing/2014/main" id="{43C21467-3265-FC4F-AF31-44A0281634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3" y="1603"/>
              <a:ext cx="1807" cy="1322"/>
            </a:xfrm>
            <a:custGeom>
              <a:avLst/>
              <a:gdLst>
                <a:gd name="T0" fmla="*/ 1 w 2982"/>
                <a:gd name="T1" fmla="*/ 0 h 2442"/>
                <a:gd name="T2" fmla="*/ 0 w 2982"/>
                <a:gd name="T3" fmla="*/ 1 h 2442"/>
                <a:gd name="T4" fmla="*/ 2 w 2982"/>
                <a:gd name="T5" fmla="*/ 1 h 2442"/>
                <a:gd name="T6" fmla="*/ 2 w 2982"/>
                <a:gd name="T7" fmla="*/ 1 h 2442"/>
                <a:gd name="T8" fmla="*/ 1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149" name="Picture 1068" descr="screen">
              <a:extLst>
                <a:ext uri="{FF2B5EF4-FFF2-40B4-BE49-F238E27FC236}">
                  <a16:creationId xmlns:a16="http://schemas.microsoft.com/office/drawing/2014/main" id="{9868250A-D477-2944-B0F8-A7DE63DA46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" y="1637"/>
              <a:ext cx="1642" cy="1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0" name="Freeform 1069">
              <a:extLst>
                <a:ext uri="{FF2B5EF4-FFF2-40B4-BE49-F238E27FC236}">
                  <a16:creationId xmlns:a16="http://schemas.microsoft.com/office/drawing/2014/main" id="{A4015B9E-FE1F-594E-AFA2-A5277482EA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2" y="1564"/>
              <a:ext cx="1531" cy="246"/>
            </a:xfrm>
            <a:custGeom>
              <a:avLst/>
              <a:gdLst>
                <a:gd name="T0" fmla="*/ 1 w 2528"/>
                <a:gd name="T1" fmla="*/ 0 h 455"/>
                <a:gd name="T2" fmla="*/ 2 w 2528"/>
                <a:gd name="T3" fmla="*/ 1 h 455"/>
                <a:gd name="T4" fmla="*/ 2 w 2528"/>
                <a:gd name="T5" fmla="*/ 1 h 455"/>
                <a:gd name="T6" fmla="*/ 0 w 2528"/>
                <a:gd name="T7" fmla="*/ 1 h 455"/>
                <a:gd name="T8" fmla="*/ 1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1" name="Freeform 1070">
              <a:extLst>
                <a:ext uri="{FF2B5EF4-FFF2-40B4-BE49-F238E27FC236}">
                  <a16:creationId xmlns:a16="http://schemas.microsoft.com/office/drawing/2014/main" id="{1D5AA9CA-3334-2341-A3C4-E98372488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7" y="1562"/>
              <a:ext cx="425" cy="1024"/>
            </a:xfrm>
            <a:custGeom>
              <a:avLst/>
              <a:gdLst>
                <a:gd name="T0" fmla="*/ 1 w 702"/>
                <a:gd name="T1" fmla="*/ 0 h 1893"/>
                <a:gd name="T2" fmla="*/ 0 w 702"/>
                <a:gd name="T3" fmla="*/ 1 h 1893"/>
                <a:gd name="T4" fmla="*/ 1 w 702"/>
                <a:gd name="T5" fmla="*/ 1 h 1893"/>
                <a:gd name="T6" fmla="*/ 1 w 702"/>
                <a:gd name="T7" fmla="*/ 1 h 1893"/>
                <a:gd name="T8" fmla="*/ 1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2" name="Freeform 1071">
              <a:extLst>
                <a:ext uri="{FF2B5EF4-FFF2-40B4-BE49-F238E27FC236}">
                  <a16:creationId xmlns:a16="http://schemas.microsoft.com/office/drawing/2014/main" id="{408815EA-3342-2D4A-AB4D-6A6AD669E0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4" y="1745"/>
              <a:ext cx="458" cy="1182"/>
            </a:xfrm>
            <a:custGeom>
              <a:avLst/>
              <a:gdLst>
                <a:gd name="T0" fmla="*/ 1 w 756"/>
                <a:gd name="T1" fmla="*/ 0 h 2184"/>
                <a:gd name="T2" fmla="*/ 1 w 756"/>
                <a:gd name="T3" fmla="*/ 1 h 2184"/>
                <a:gd name="T4" fmla="*/ 0 w 756"/>
                <a:gd name="T5" fmla="*/ 1 h 2184"/>
                <a:gd name="T6" fmla="*/ 1 w 756"/>
                <a:gd name="T7" fmla="*/ 1 h 2184"/>
                <a:gd name="T8" fmla="*/ 1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3" name="Freeform 1072">
              <a:extLst>
                <a:ext uri="{FF2B5EF4-FFF2-40B4-BE49-F238E27FC236}">
                  <a16:creationId xmlns:a16="http://schemas.microsoft.com/office/drawing/2014/main" id="{180DED07-429A-A242-A9E3-1BBEEAF42B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2" y="2534"/>
              <a:ext cx="1680" cy="399"/>
            </a:xfrm>
            <a:custGeom>
              <a:avLst/>
              <a:gdLst>
                <a:gd name="T0" fmla="*/ 1 w 2773"/>
                <a:gd name="T1" fmla="*/ 0 h 738"/>
                <a:gd name="T2" fmla="*/ 0 w 2773"/>
                <a:gd name="T3" fmla="*/ 1 h 738"/>
                <a:gd name="T4" fmla="*/ 2 w 2773"/>
                <a:gd name="T5" fmla="*/ 1 h 738"/>
                <a:gd name="T6" fmla="*/ 2 w 2773"/>
                <a:gd name="T7" fmla="*/ 1 h 738"/>
                <a:gd name="T8" fmla="*/ 1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4" name="Freeform 1073">
              <a:extLst>
                <a:ext uri="{FF2B5EF4-FFF2-40B4-BE49-F238E27FC236}">
                  <a16:creationId xmlns:a16="http://schemas.microsoft.com/office/drawing/2014/main" id="{A86B5E1C-D4A7-804E-9345-DD2099CCFC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5" y="1755"/>
              <a:ext cx="429" cy="1187"/>
            </a:xfrm>
            <a:custGeom>
              <a:avLst/>
              <a:gdLst>
                <a:gd name="T0" fmla="*/ 2 w 637"/>
                <a:gd name="T1" fmla="*/ 0 h 1659"/>
                <a:gd name="T2" fmla="*/ 2 w 637"/>
                <a:gd name="T3" fmla="*/ 0 h 1659"/>
                <a:gd name="T4" fmla="*/ 1 w 637"/>
                <a:gd name="T5" fmla="*/ 15 h 1659"/>
                <a:gd name="T6" fmla="*/ 0 w 637"/>
                <a:gd name="T7" fmla="*/ 15 h 1659"/>
                <a:gd name="T8" fmla="*/ 2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5" name="Freeform 1074">
              <a:extLst>
                <a:ext uri="{FF2B5EF4-FFF2-40B4-BE49-F238E27FC236}">
                  <a16:creationId xmlns:a16="http://schemas.microsoft.com/office/drawing/2014/main" id="{278E44FF-9118-764F-B154-D54B6D0889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4" y="2587"/>
              <a:ext cx="1494" cy="394"/>
            </a:xfrm>
            <a:custGeom>
              <a:avLst/>
              <a:gdLst>
                <a:gd name="T0" fmla="*/ 0 w 2216"/>
                <a:gd name="T1" fmla="*/ 0 h 550"/>
                <a:gd name="T2" fmla="*/ 1 w 2216"/>
                <a:gd name="T3" fmla="*/ 1 h 550"/>
                <a:gd name="T4" fmla="*/ 9 w 2216"/>
                <a:gd name="T5" fmla="*/ 5 h 550"/>
                <a:gd name="T6" fmla="*/ 9 w 2216"/>
                <a:gd name="T7" fmla="*/ 4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56" name="Group 1075">
              <a:extLst>
                <a:ext uri="{FF2B5EF4-FFF2-40B4-BE49-F238E27FC236}">
                  <a16:creationId xmlns:a16="http://schemas.microsoft.com/office/drawing/2014/main" id="{B07A4D51-63EA-ED46-9283-3C066C8F80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09" y="3008"/>
              <a:ext cx="507" cy="234"/>
              <a:chOff x="1740" y="2642"/>
              <a:chExt cx="752" cy="327"/>
            </a:xfrm>
          </p:grpSpPr>
          <p:sp>
            <p:nvSpPr>
              <p:cNvPr id="163" name="Freeform 1076">
                <a:extLst>
                  <a:ext uri="{FF2B5EF4-FFF2-40B4-BE49-F238E27FC236}">
                    <a16:creationId xmlns:a16="http://schemas.microsoft.com/office/drawing/2014/main" id="{362CE3DF-6498-9044-80D1-5B57C954BC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" name="Freeform 1077">
                <a:extLst>
                  <a:ext uri="{FF2B5EF4-FFF2-40B4-BE49-F238E27FC236}">
                    <a16:creationId xmlns:a16="http://schemas.microsoft.com/office/drawing/2014/main" id="{232B6CC8-39FA-8E41-89F9-D454D1953B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" name="Freeform 1078">
                <a:extLst>
                  <a:ext uri="{FF2B5EF4-FFF2-40B4-BE49-F238E27FC236}">
                    <a16:creationId xmlns:a16="http://schemas.microsoft.com/office/drawing/2014/main" id="{14BE6CD7-1B00-AE45-A0A2-B46139077D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6" name="Freeform 1079">
                <a:extLst>
                  <a:ext uri="{FF2B5EF4-FFF2-40B4-BE49-F238E27FC236}">
                    <a16:creationId xmlns:a16="http://schemas.microsoft.com/office/drawing/2014/main" id="{17D2993A-DA09-154C-81CE-F00D6DF0DB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7" name="Freeform 1080">
                <a:extLst>
                  <a:ext uri="{FF2B5EF4-FFF2-40B4-BE49-F238E27FC236}">
                    <a16:creationId xmlns:a16="http://schemas.microsoft.com/office/drawing/2014/main" id="{AD580132-3A72-CF47-B834-B58CA201F7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8" name="Freeform 1081">
                <a:extLst>
                  <a:ext uri="{FF2B5EF4-FFF2-40B4-BE49-F238E27FC236}">
                    <a16:creationId xmlns:a16="http://schemas.microsoft.com/office/drawing/2014/main" id="{E900C928-6E45-6449-A6C9-3DBE801B01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57" name="Freeform 1082">
              <a:extLst>
                <a:ext uri="{FF2B5EF4-FFF2-40B4-BE49-F238E27FC236}">
                  <a16:creationId xmlns:a16="http://schemas.microsoft.com/office/drawing/2014/main" id="{1ECD1A08-63F7-2B4E-84E4-3FA628039E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7" y="3043"/>
              <a:ext cx="614" cy="514"/>
            </a:xfrm>
            <a:custGeom>
              <a:avLst/>
              <a:gdLst>
                <a:gd name="T0" fmla="*/ 1 w 990"/>
                <a:gd name="T1" fmla="*/ 2 h 792"/>
                <a:gd name="T2" fmla="*/ 1 w 990"/>
                <a:gd name="T3" fmla="*/ 0 h 792"/>
                <a:gd name="T4" fmla="*/ 1 w 990"/>
                <a:gd name="T5" fmla="*/ 1 h 792"/>
                <a:gd name="T6" fmla="*/ 0 w 990"/>
                <a:gd name="T7" fmla="*/ 2 h 792"/>
                <a:gd name="T8" fmla="*/ 1 w 990"/>
                <a:gd name="T9" fmla="*/ 2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8" name="Freeform 1083">
              <a:extLst>
                <a:ext uri="{FF2B5EF4-FFF2-40B4-BE49-F238E27FC236}">
                  <a16:creationId xmlns:a16="http://schemas.microsoft.com/office/drawing/2014/main" id="{E0CE0778-AA7C-994B-8AC5-676F1A8254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" y="3084"/>
              <a:ext cx="1571" cy="469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4 w 2532"/>
                <a:gd name="T5" fmla="*/ 2 h 723"/>
                <a:gd name="T6" fmla="*/ 4 w 2532"/>
                <a:gd name="T7" fmla="*/ 2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9" name="Freeform 1084">
              <a:extLst>
                <a:ext uri="{FF2B5EF4-FFF2-40B4-BE49-F238E27FC236}">
                  <a16:creationId xmlns:a16="http://schemas.microsoft.com/office/drawing/2014/main" id="{D2A296F6-56E0-0141-8E63-F209F1106F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1" y="2998"/>
              <a:ext cx="17" cy="95"/>
            </a:xfrm>
            <a:custGeom>
              <a:avLst/>
              <a:gdLst>
                <a:gd name="T0" fmla="*/ 1 w 26"/>
                <a:gd name="T1" fmla="*/ 1 h 147"/>
                <a:gd name="T2" fmla="*/ 1 w 26"/>
                <a:gd name="T3" fmla="*/ 1 h 147"/>
                <a:gd name="T4" fmla="*/ 0 w 26"/>
                <a:gd name="T5" fmla="*/ 1 h 147"/>
                <a:gd name="T6" fmla="*/ 1 w 26"/>
                <a:gd name="T7" fmla="*/ 0 h 147"/>
                <a:gd name="T8" fmla="*/ 1 w 26"/>
                <a:gd name="T9" fmla="*/ 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0" name="Freeform 1085">
              <a:extLst>
                <a:ext uri="{FF2B5EF4-FFF2-40B4-BE49-F238E27FC236}">
                  <a16:creationId xmlns:a16="http://schemas.microsoft.com/office/drawing/2014/main" id="{06824F88-EE84-D347-A023-F053DA4B2B2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2" y="2611"/>
              <a:ext cx="730" cy="393"/>
            </a:xfrm>
            <a:custGeom>
              <a:avLst/>
              <a:gdLst>
                <a:gd name="T0" fmla="*/ 1 w 1176"/>
                <a:gd name="T1" fmla="*/ 0 h 606"/>
                <a:gd name="T2" fmla="*/ 0 w 1176"/>
                <a:gd name="T3" fmla="*/ 1 h 606"/>
                <a:gd name="T4" fmla="*/ 1 w 1176"/>
                <a:gd name="T5" fmla="*/ 1 h 606"/>
                <a:gd name="T6" fmla="*/ 1 w 1176"/>
                <a:gd name="T7" fmla="*/ 1 h 606"/>
                <a:gd name="T8" fmla="*/ 1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1" name="Freeform 1086">
              <a:extLst>
                <a:ext uri="{FF2B5EF4-FFF2-40B4-BE49-F238E27FC236}">
                  <a16:creationId xmlns:a16="http://schemas.microsoft.com/office/drawing/2014/main" id="{36F4BB90-D696-0945-AC5D-7CBFD97A9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1" y="3018"/>
              <a:ext cx="1490" cy="451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1 w 2532"/>
                <a:gd name="T5" fmla="*/ 1 h 723"/>
                <a:gd name="T6" fmla="*/ 1 w 2532"/>
                <a:gd name="T7" fmla="*/ 1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2" name="Freeform 1087">
              <a:extLst>
                <a:ext uri="{FF2B5EF4-FFF2-40B4-BE49-F238E27FC236}">
                  <a16:creationId xmlns:a16="http://schemas.microsoft.com/office/drawing/2014/main" id="{9FC45AEE-F94E-2C41-BB56-2055DE618B24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2549" y="2986"/>
              <a:ext cx="608" cy="46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2 h 723"/>
                <a:gd name="T6" fmla="*/ 0 w 2532"/>
                <a:gd name="T7" fmla="*/ 2 h 723"/>
                <a:gd name="T8" fmla="*/ 0 w 2532"/>
                <a:gd name="T9" fmla="*/ 1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487" name="Group 590">
            <a:extLst>
              <a:ext uri="{FF2B5EF4-FFF2-40B4-BE49-F238E27FC236}">
                <a16:creationId xmlns:a16="http://schemas.microsoft.com/office/drawing/2014/main" id="{B2AAF0C3-BD73-634D-B492-B7CCF9735ED5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748979" y="5313247"/>
            <a:ext cx="345630" cy="320302"/>
            <a:chOff x="2839" y="3501"/>
            <a:chExt cx="755" cy="803"/>
          </a:xfrm>
        </p:grpSpPr>
        <p:pic>
          <p:nvPicPr>
            <p:cNvPr id="488" name="Picture 591" descr="desktop_computer_stylized_medium">
              <a:extLst>
                <a:ext uri="{FF2B5EF4-FFF2-40B4-BE49-F238E27FC236}">
                  <a16:creationId xmlns:a16="http://schemas.microsoft.com/office/drawing/2014/main" id="{1B000E5D-AA79-9741-93EF-69776E79DC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9" name="Freeform 592">
              <a:extLst>
                <a:ext uri="{FF2B5EF4-FFF2-40B4-BE49-F238E27FC236}">
                  <a16:creationId xmlns:a16="http://schemas.microsoft.com/office/drawing/2014/main" id="{E285DBFE-A1C0-DE49-94FA-3F8D49F9AA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490" name="Group 590">
            <a:extLst>
              <a:ext uri="{FF2B5EF4-FFF2-40B4-BE49-F238E27FC236}">
                <a16:creationId xmlns:a16="http://schemas.microsoft.com/office/drawing/2014/main" id="{A66A00B8-C906-204A-9EA8-BF8007089AF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128907" y="5536844"/>
            <a:ext cx="345630" cy="320302"/>
            <a:chOff x="2839" y="3501"/>
            <a:chExt cx="755" cy="803"/>
          </a:xfrm>
        </p:grpSpPr>
        <p:pic>
          <p:nvPicPr>
            <p:cNvPr id="491" name="Picture 591" descr="desktop_computer_stylized_medium">
              <a:extLst>
                <a:ext uri="{FF2B5EF4-FFF2-40B4-BE49-F238E27FC236}">
                  <a16:creationId xmlns:a16="http://schemas.microsoft.com/office/drawing/2014/main" id="{0D26BE9F-5A6F-194D-95F5-9A26085A8BC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2" name="Freeform 592">
              <a:extLst>
                <a:ext uri="{FF2B5EF4-FFF2-40B4-BE49-F238E27FC236}">
                  <a16:creationId xmlns:a16="http://schemas.microsoft.com/office/drawing/2014/main" id="{F940FA7C-0178-FC42-989D-133C7D3EF0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493" name="Group 590">
            <a:extLst>
              <a:ext uri="{FF2B5EF4-FFF2-40B4-BE49-F238E27FC236}">
                <a16:creationId xmlns:a16="http://schemas.microsoft.com/office/drawing/2014/main" id="{AADF67FB-3BE7-EF42-B8A5-B005B506931A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527132" y="5558317"/>
            <a:ext cx="345630" cy="320302"/>
            <a:chOff x="2839" y="3501"/>
            <a:chExt cx="755" cy="803"/>
          </a:xfrm>
        </p:grpSpPr>
        <p:pic>
          <p:nvPicPr>
            <p:cNvPr id="494" name="Picture 591" descr="desktop_computer_stylized_medium">
              <a:extLst>
                <a:ext uri="{FF2B5EF4-FFF2-40B4-BE49-F238E27FC236}">
                  <a16:creationId xmlns:a16="http://schemas.microsoft.com/office/drawing/2014/main" id="{0BBC0FBB-DA3F-874A-8EBE-B51C772E06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5" name="Freeform 592">
              <a:extLst>
                <a:ext uri="{FF2B5EF4-FFF2-40B4-BE49-F238E27FC236}">
                  <a16:creationId xmlns:a16="http://schemas.microsoft.com/office/drawing/2014/main" id="{A9932DBD-03D1-3E48-AE83-712DE720FE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496" name="Group 1064">
            <a:extLst>
              <a:ext uri="{FF2B5EF4-FFF2-40B4-BE49-F238E27FC236}">
                <a16:creationId xmlns:a16="http://schemas.microsoft.com/office/drawing/2014/main" id="{FC2552CF-9AC0-3243-8999-6808B911C762}"/>
              </a:ext>
            </a:extLst>
          </p:cNvPr>
          <p:cNvGrpSpPr>
            <a:grpSpLocks/>
          </p:cNvGrpSpPr>
          <p:nvPr/>
        </p:nvGrpSpPr>
        <p:grpSpPr bwMode="auto">
          <a:xfrm>
            <a:off x="9647169" y="6015687"/>
            <a:ext cx="319264" cy="253379"/>
            <a:chOff x="877" y="1008"/>
            <a:chExt cx="2747" cy="2591"/>
          </a:xfrm>
        </p:grpSpPr>
        <p:pic>
          <p:nvPicPr>
            <p:cNvPr id="497" name="Picture 1065" descr="antenna_stylized">
              <a:extLst>
                <a:ext uri="{FF2B5EF4-FFF2-40B4-BE49-F238E27FC236}">
                  <a16:creationId xmlns:a16="http://schemas.microsoft.com/office/drawing/2014/main" id="{87938519-94DB-D545-A29A-7EDE5E412B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7" y="1008"/>
              <a:ext cx="2725" cy="1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8" name="Picture 1066" descr="laptop_keyboard">
              <a:extLst>
                <a:ext uri="{FF2B5EF4-FFF2-40B4-BE49-F238E27FC236}">
                  <a16:creationId xmlns:a16="http://schemas.microsoft.com/office/drawing/2014/main" id="{2D71707C-83CA-1C4B-8508-67E56E2ADD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1009" y="2586"/>
              <a:ext cx="2245" cy="1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9" name="Freeform 1067">
              <a:extLst>
                <a:ext uri="{FF2B5EF4-FFF2-40B4-BE49-F238E27FC236}">
                  <a16:creationId xmlns:a16="http://schemas.microsoft.com/office/drawing/2014/main" id="{73F0FEB4-8393-CC4E-8318-ED16B301B6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3" y="1603"/>
              <a:ext cx="1807" cy="1322"/>
            </a:xfrm>
            <a:custGeom>
              <a:avLst/>
              <a:gdLst>
                <a:gd name="T0" fmla="*/ 1 w 2982"/>
                <a:gd name="T1" fmla="*/ 0 h 2442"/>
                <a:gd name="T2" fmla="*/ 0 w 2982"/>
                <a:gd name="T3" fmla="*/ 1 h 2442"/>
                <a:gd name="T4" fmla="*/ 2 w 2982"/>
                <a:gd name="T5" fmla="*/ 1 h 2442"/>
                <a:gd name="T6" fmla="*/ 2 w 2982"/>
                <a:gd name="T7" fmla="*/ 1 h 2442"/>
                <a:gd name="T8" fmla="*/ 1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500" name="Picture 1068" descr="screen">
              <a:extLst>
                <a:ext uri="{FF2B5EF4-FFF2-40B4-BE49-F238E27FC236}">
                  <a16:creationId xmlns:a16="http://schemas.microsoft.com/office/drawing/2014/main" id="{7FE7C88C-9EAD-8349-A46B-E909AEA657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" y="1637"/>
              <a:ext cx="1642" cy="1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1" name="Freeform 1069">
              <a:extLst>
                <a:ext uri="{FF2B5EF4-FFF2-40B4-BE49-F238E27FC236}">
                  <a16:creationId xmlns:a16="http://schemas.microsoft.com/office/drawing/2014/main" id="{0DBCF6AD-8352-3C40-B68E-0383519D20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2" y="1564"/>
              <a:ext cx="1531" cy="246"/>
            </a:xfrm>
            <a:custGeom>
              <a:avLst/>
              <a:gdLst>
                <a:gd name="T0" fmla="*/ 1 w 2528"/>
                <a:gd name="T1" fmla="*/ 0 h 455"/>
                <a:gd name="T2" fmla="*/ 2 w 2528"/>
                <a:gd name="T3" fmla="*/ 1 h 455"/>
                <a:gd name="T4" fmla="*/ 2 w 2528"/>
                <a:gd name="T5" fmla="*/ 1 h 455"/>
                <a:gd name="T6" fmla="*/ 0 w 2528"/>
                <a:gd name="T7" fmla="*/ 1 h 455"/>
                <a:gd name="T8" fmla="*/ 1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2" name="Freeform 1070">
              <a:extLst>
                <a:ext uri="{FF2B5EF4-FFF2-40B4-BE49-F238E27FC236}">
                  <a16:creationId xmlns:a16="http://schemas.microsoft.com/office/drawing/2014/main" id="{3C23673E-599F-5241-B844-C8F96A051D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7" y="1562"/>
              <a:ext cx="425" cy="1024"/>
            </a:xfrm>
            <a:custGeom>
              <a:avLst/>
              <a:gdLst>
                <a:gd name="T0" fmla="*/ 1 w 702"/>
                <a:gd name="T1" fmla="*/ 0 h 1893"/>
                <a:gd name="T2" fmla="*/ 0 w 702"/>
                <a:gd name="T3" fmla="*/ 1 h 1893"/>
                <a:gd name="T4" fmla="*/ 1 w 702"/>
                <a:gd name="T5" fmla="*/ 1 h 1893"/>
                <a:gd name="T6" fmla="*/ 1 w 702"/>
                <a:gd name="T7" fmla="*/ 1 h 1893"/>
                <a:gd name="T8" fmla="*/ 1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3" name="Freeform 1071">
              <a:extLst>
                <a:ext uri="{FF2B5EF4-FFF2-40B4-BE49-F238E27FC236}">
                  <a16:creationId xmlns:a16="http://schemas.microsoft.com/office/drawing/2014/main" id="{4D502A0C-8868-2C4E-B6B7-F46718640A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4" y="1745"/>
              <a:ext cx="458" cy="1182"/>
            </a:xfrm>
            <a:custGeom>
              <a:avLst/>
              <a:gdLst>
                <a:gd name="T0" fmla="*/ 1 w 756"/>
                <a:gd name="T1" fmla="*/ 0 h 2184"/>
                <a:gd name="T2" fmla="*/ 1 w 756"/>
                <a:gd name="T3" fmla="*/ 1 h 2184"/>
                <a:gd name="T4" fmla="*/ 0 w 756"/>
                <a:gd name="T5" fmla="*/ 1 h 2184"/>
                <a:gd name="T6" fmla="*/ 1 w 756"/>
                <a:gd name="T7" fmla="*/ 1 h 2184"/>
                <a:gd name="T8" fmla="*/ 1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4" name="Freeform 1072">
              <a:extLst>
                <a:ext uri="{FF2B5EF4-FFF2-40B4-BE49-F238E27FC236}">
                  <a16:creationId xmlns:a16="http://schemas.microsoft.com/office/drawing/2014/main" id="{154DEECF-C451-B140-A650-9DB9DCC41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2" y="2534"/>
              <a:ext cx="1680" cy="399"/>
            </a:xfrm>
            <a:custGeom>
              <a:avLst/>
              <a:gdLst>
                <a:gd name="T0" fmla="*/ 1 w 2773"/>
                <a:gd name="T1" fmla="*/ 0 h 738"/>
                <a:gd name="T2" fmla="*/ 0 w 2773"/>
                <a:gd name="T3" fmla="*/ 1 h 738"/>
                <a:gd name="T4" fmla="*/ 2 w 2773"/>
                <a:gd name="T5" fmla="*/ 1 h 738"/>
                <a:gd name="T6" fmla="*/ 2 w 2773"/>
                <a:gd name="T7" fmla="*/ 1 h 738"/>
                <a:gd name="T8" fmla="*/ 1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5" name="Freeform 1073">
              <a:extLst>
                <a:ext uri="{FF2B5EF4-FFF2-40B4-BE49-F238E27FC236}">
                  <a16:creationId xmlns:a16="http://schemas.microsoft.com/office/drawing/2014/main" id="{61C09639-BDA6-1848-86B4-033F9F9979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5" y="1755"/>
              <a:ext cx="429" cy="1187"/>
            </a:xfrm>
            <a:custGeom>
              <a:avLst/>
              <a:gdLst>
                <a:gd name="T0" fmla="*/ 2 w 637"/>
                <a:gd name="T1" fmla="*/ 0 h 1659"/>
                <a:gd name="T2" fmla="*/ 2 w 637"/>
                <a:gd name="T3" fmla="*/ 0 h 1659"/>
                <a:gd name="T4" fmla="*/ 1 w 637"/>
                <a:gd name="T5" fmla="*/ 15 h 1659"/>
                <a:gd name="T6" fmla="*/ 0 w 637"/>
                <a:gd name="T7" fmla="*/ 15 h 1659"/>
                <a:gd name="T8" fmla="*/ 2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6" name="Freeform 1074">
              <a:extLst>
                <a:ext uri="{FF2B5EF4-FFF2-40B4-BE49-F238E27FC236}">
                  <a16:creationId xmlns:a16="http://schemas.microsoft.com/office/drawing/2014/main" id="{BBF9A35C-4B4A-604C-BCA3-20BC6C3D2D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4" y="2587"/>
              <a:ext cx="1494" cy="394"/>
            </a:xfrm>
            <a:custGeom>
              <a:avLst/>
              <a:gdLst>
                <a:gd name="T0" fmla="*/ 0 w 2216"/>
                <a:gd name="T1" fmla="*/ 0 h 550"/>
                <a:gd name="T2" fmla="*/ 1 w 2216"/>
                <a:gd name="T3" fmla="*/ 1 h 550"/>
                <a:gd name="T4" fmla="*/ 9 w 2216"/>
                <a:gd name="T5" fmla="*/ 5 h 550"/>
                <a:gd name="T6" fmla="*/ 9 w 2216"/>
                <a:gd name="T7" fmla="*/ 4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507" name="Group 1075">
              <a:extLst>
                <a:ext uri="{FF2B5EF4-FFF2-40B4-BE49-F238E27FC236}">
                  <a16:creationId xmlns:a16="http://schemas.microsoft.com/office/drawing/2014/main" id="{C228B10E-0BB1-8D40-9DB1-545E285C76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09" y="3008"/>
              <a:ext cx="507" cy="234"/>
              <a:chOff x="1740" y="2642"/>
              <a:chExt cx="752" cy="327"/>
            </a:xfrm>
          </p:grpSpPr>
          <p:sp>
            <p:nvSpPr>
              <p:cNvPr id="514" name="Freeform 1076">
                <a:extLst>
                  <a:ext uri="{FF2B5EF4-FFF2-40B4-BE49-F238E27FC236}">
                    <a16:creationId xmlns:a16="http://schemas.microsoft.com/office/drawing/2014/main" id="{DBE93115-3362-AE4D-A30A-337520C739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15" name="Freeform 1077">
                <a:extLst>
                  <a:ext uri="{FF2B5EF4-FFF2-40B4-BE49-F238E27FC236}">
                    <a16:creationId xmlns:a16="http://schemas.microsoft.com/office/drawing/2014/main" id="{E980EACA-94CF-194A-AC7A-1415DBB4CA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16" name="Freeform 1078">
                <a:extLst>
                  <a:ext uri="{FF2B5EF4-FFF2-40B4-BE49-F238E27FC236}">
                    <a16:creationId xmlns:a16="http://schemas.microsoft.com/office/drawing/2014/main" id="{67C8CECC-A4D3-D543-A1C2-92A3DDD604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17" name="Freeform 1079">
                <a:extLst>
                  <a:ext uri="{FF2B5EF4-FFF2-40B4-BE49-F238E27FC236}">
                    <a16:creationId xmlns:a16="http://schemas.microsoft.com/office/drawing/2014/main" id="{DF7F90DA-E9FF-E64E-979A-F2C4CF6F27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18" name="Freeform 1080">
                <a:extLst>
                  <a:ext uri="{FF2B5EF4-FFF2-40B4-BE49-F238E27FC236}">
                    <a16:creationId xmlns:a16="http://schemas.microsoft.com/office/drawing/2014/main" id="{1FB7CFF5-5312-6B45-B1C9-1E8019D9AB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19" name="Freeform 1081">
                <a:extLst>
                  <a:ext uri="{FF2B5EF4-FFF2-40B4-BE49-F238E27FC236}">
                    <a16:creationId xmlns:a16="http://schemas.microsoft.com/office/drawing/2014/main" id="{F6743163-40E8-634F-BDA5-FD850E9C93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508" name="Freeform 1082">
              <a:extLst>
                <a:ext uri="{FF2B5EF4-FFF2-40B4-BE49-F238E27FC236}">
                  <a16:creationId xmlns:a16="http://schemas.microsoft.com/office/drawing/2014/main" id="{5C688E93-8024-AF4A-9FAE-F872353A70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7" y="3043"/>
              <a:ext cx="614" cy="514"/>
            </a:xfrm>
            <a:custGeom>
              <a:avLst/>
              <a:gdLst>
                <a:gd name="T0" fmla="*/ 1 w 990"/>
                <a:gd name="T1" fmla="*/ 2 h 792"/>
                <a:gd name="T2" fmla="*/ 1 w 990"/>
                <a:gd name="T3" fmla="*/ 0 h 792"/>
                <a:gd name="T4" fmla="*/ 1 w 990"/>
                <a:gd name="T5" fmla="*/ 1 h 792"/>
                <a:gd name="T6" fmla="*/ 0 w 990"/>
                <a:gd name="T7" fmla="*/ 2 h 792"/>
                <a:gd name="T8" fmla="*/ 1 w 990"/>
                <a:gd name="T9" fmla="*/ 2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9" name="Freeform 1083">
              <a:extLst>
                <a:ext uri="{FF2B5EF4-FFF2-40B4-BE49-F238E27FC236}">
                  <a16:creationId xmlns:a16="http://schemas.microsoft.com/office/drawing/2014/main" id="{E2D8B864-6DD1-D042-9409-8862ACC1AA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" y="3084"/>
              <a:ext cx="1571" cy="469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4 w 2532"/>
                <a:gd name="T5" fmla="*/ 2 h 723"/>
                <a:gd name="T6" fmla="*/ 4 w 2532"/>
                <a:gd name="T7" fmla="*/ 2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0" name="Freeform 1084">
              <a:extLst>
                <a:ext uri="{FF2B5EF4-FFF2-40B4-BE49-F238E27FC236}">
                  <a16:creationId xmlns:a16="http://schemas.microsoft.com/office/drawing/2014/main" id="{CC7A3F9E-B0BC-2945-B124-91C53102EA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1" y="2998"/>
              <a:ext cx="17" cy="95"/>
            </a:xfrm>
            <a:custGeom>
              <a:avLst/>
              <a:gdLst>
                <a:gd name="T0" fmla="*/ 1 w 26"/>
                <a:gd name="T1" fmla="*/ 1 h 147"/>
                <a:gd name="T2" fmla="*/ 1 w 26"/>
                <a:gd name="T3" fmla="*/ 1 h 147"/>
                <a:gd name="T4" fmla="*/ 0 w 26"/>
                <a:gd name="T5" fmla="*/ 1 h 147"/>
                <a:gd name="T6" fmla="*/ 1 w 26"/>
                <a:gd name="T7" fmla="*/ 0 h 147"/>
                <a:gd name="T8" fmla="*/ 1 w 26"/>
                <a:gd name="T9" fmla="*/ 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1" name="Freeform 1085">
              <a:extLst>
                <a:ext uri="{FF2B5EF4-FFF2-40B4-BE49-F238E27FC236}">
                  <a16:creationId xmlns:a16="http://schemas.microsoft.com/office/drawing/2014/main" id="{B8E20EA9-88B9-0A42-A470-7AF9E8810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2" y="2611"/>
              <a:ext cx="730" cy="393"/>
            </a:xfrm>
            <a:custGeom>
              <a:avLst/>
              <a:gdLst>
                <a:gd name="T0" fmla="*/ 1 w 1176"/>
                <a:gd name="T1" fmla="*/ 0 h 606"/>
                <a:gd name="T2" fmla="*/ 0 w 1176"/>
                <a:gd name="T3" fmla="*/ 1 h 606"/>
                <a:gd name="T4" fmla="*/ 1 w 1176"/>
                <a:gd name="T5" fmla="*/ 1 h 606"/>
                <a:gd name="T6" fmla="*/ 1 w 1176"/>
                <a:gd name="T7" fmla="*/ 1 h 606"/>
                <a:gd name="T8" fmla="*/ 1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2" name="Freeform 1086">
              <a:extLst>
                <a:ext uri="{FF2B5EF4-FFF2-40B4-BE49-F238E27FC236}">
                  <a16:creationId xmlns:a16="http://schemas.microsoft.com/office/drawing/2014/main" id="{A9D04135-B045-A743-95D7-CA5EF36EE7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1" y="3018"/>
              <a:ext cx="1490" cy="451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1 w 2532"/>
                <a:gd name="T5" fmla="*/ 1 h 723"/>
                <a:gd name="T6" fmla="*/ 1 w 2532"/>
                <a:gd name="T7" fmla="*/ 1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3" name="Freeform 1087">
              <a:extLst>
                <a:ext uri="{FF2B5EF4-FFF2-40B4-BE49-F238E27FC236}">
                  <a16:creationId xmlns:a16="http://schemas.microsoft.com/office/drawing/2014/main" id="{C0583F57-71B7-B142-BC2A-15444A0CF4E5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2549" y="2986"/>
              <a:ext cx="608" cy="46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2 h 723"/>
                <a:gd name="T6" fmla="*/ 0 w 2532"/>
                <a:gd name="T7" fmla="*/ 2 h 723"/>
                <a:gd name="T8" fmla="*/ 0 w 2532"/>
                <a:gd name="T9" fmla="*/ 1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72" name="Group 983">
            <a:extLst>
              <a:ext uri="{FF2B5EF4-FFF2-40B4-BE49-F238E27FC236}">
                <a16:creationId xmlns:a16="http://schemas.microsoft.com/office/drawing/2014/main" id="{105B6396-94AE-3641-98AD-7B23024BF303}"/>
              </a:ext>
            </a:extLst>
          </p:cNvPr>
          <p:cNvGrpSpPr>
            <a:grpSpLocks/>
          </p:cNvGrpSpPr>
          <p:nvPr/>
        </p:nvGrpSpPr>
        <p:grpSpPr bwMode="auto">
          <a:xfrm>
            <a:off x="9992875" y="5668575"/>
            <a:ext cx="171450" cy="348944"/>
            <a:chOff x="4140" y="429"/>
            <a:chExt cx="1425" cy="2396"/>
          </a:xfrm>
        </p:grpSpPr>
        <p:sp>
          <p:nvSpPr>
            <p:cNvPr id="175" name="Freeform 984">
              <a:extLst>
                <a:ext uri="{FF2B5EF4-FFF2-40B4-BE49-F238E27FC236}">
                  <a16:creationId xmlns:a16="http://schemas.microsoft.com/office/drawing/2014/main" id="{69921432-2526-D74B-B1B3-EF4990D573E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6" name="Rectangle 985">
              <a:extLst>
                <a:ext uri="{FF2B5EF4-FFF2-40B4-BE49-F238E27FC236}">
                  <a16:creationId xmlns:a16="http://schemas.microsoft.com/office/drawing/2014/main" id="{372674DE-08A1-7340-A835-CB738EF1A6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177" name="Freeform 986">
              <a:extLst>
                <a:ext uri="{FF2B5EF4-FFF2-40B4-BE49-F238E27FC236}">
                  <a16:creationId xmlns:a16="http://schemas.microsoft.com/office/drawing/2014/main" id="{210AB56E-8E3A-464C-BA90-E5EE13DE14A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8" name="Freeform 987">
              <a:extLst>
                <a:ext uri="{FF2B5EF4-FFF2-40B4-BE49-F238E27FC236}">
                  <a16:creationId xmlns:a16="http://schemas.microsoft.com/office/drawing/2014/main" id="{4B6304D8-37E4-9743-9663-D2140A3373C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9" name="Rectangle 988">
              <a:extLst>
                <a:ext uri="{FF2B5EF4-FFF2-40B4-BE49-F238E27FC236}">
                  <a16:creationId xmlns:a16="http://schemas.microsoft.com/office/drawing/2014/main" id="{01DA0D94-4858-4748-835A-0A295C76DA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0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grpSp>
          <p:nvGrpSpPr>
            <p:cNvPr id="180" name="Group 989">
              <a:extLst>
                <a:ext uri="{FF2B5EF4-FFF2-40B4-BE49-F238E27FC236}">
                  <a16:creationId xmlns:a16="http://schemas.microsoft.com/office/drawing/2014/main" id="{653C7E87-1F7F-B94B-970F-8043BE6AD4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05" name="AutoShape 990">
                <a:extLst>
                  <a:ext uri="{FF2B5EF4-FFF2-40B4-BE49-F238E27FC236}">
                    <a16:creationId xmlns:a16="http://schemas.microsoft.com/office/drawing/2014/main" id="{9E8BF054-B12E-C746-9DCC-FFC0FBE117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1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6" name="AutoShape 991">
                <a:extLst>
                  <a:ext uri="{FF2B5EF4-FFF2-40B4-BE49-F238E27FC236}">
                    <a16:creationId xmlns:a16="http://schemas.microsoft.com/office/drawing/2014/main" id="{60A26098-3AC3-5F48-AF12-0376133BA2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81" name="Rectangle 992">
              <a:extLst>
                <a:ext uri="{FF2B5EF4-FFF2-40B4-BE49-F238E27FC236}">
                  <a16:creationId xmlns:a16="http://schemas.microsoft.com/office/drawing/2014/main" id="{AB0AE9A0-AEC6-B542-BAA1-AD6A9E2574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1022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grpSp>
          <p:nvGrpSpPr>
            <p:cNvPr id="182" name="Group 993">
              <a:extLst>
                <a:ext uri="{FF2B5EF4-FFF2-40B4-BE49-F238E27FC236}">
                  <a16:creationId xmlns:a16="http://schemas.microsoft.com/office/drawing/2014/main" id="{2E23BBDE-93A3-014A-8AD9-509F2B1333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03" name="AutoShape 994">
                <a:extLst>
                  <a:ext uri="{FF2B5EF4-FFF2-40B4-BE49-F238E27FC236}">
                    <a16:creationId xmlns:a16="http://schemas.microsoft.com/office/drawing/2014/main" id="{CF10A6D2-6E36-BA46-8AB3-2A153E9ECE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4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4" name="AutoShape 995">
                <a:extLst>
                  <a:ext uri="{FF2B5EF4-FFF2-40B4-BE49-F238E27FC236}">
                    <a16:creationId xmlns:a16="http://schemas.microsoft.com/office/drawing/2014/main" id="{964D14B2-2639-5A46-B2D5-48A8B0C319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83" name="Rectangle 996">
              <a:extLst>
                <a:ext uri="{FF2B5EF4-FFF2-40B4-BE49-F238E27FC236}">
                  <a16:creationId xmlns:a16="http://schemas.microsoft.com/office/drawing/2014/main" id="{426E7337-36DD-B64A-88F7-00D5A742F9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1354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184" name="Rectangle 997">
              <a:extLst>
                <a:ext uri="{FF2B5EF4-FFF2-40B4-BE49-F238E27FC236}">
                  <a16:creationId xmlns:a16="http://schemas.microsoft.com/office/drawing/2014/main" id="{BE4D7353-7D2D-9F42-8A6A-65BAA6259C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grpSp>
          <p:nvGrpSpPr>
            <p:cNvPr id="185" name="Group 998">
              <a:extLst>
                <a:ext uri="{FF2B5EF4-FFF2-40B4-BE49-F238E27FC236}">
                  <a16:creationId xmlns:a16="http://schemas.microsoft.com/office/drawing/2014/main" id="{10644FFB-BF70-614B-94F5-58CB99D12E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01" name="AutoShape 999">
                <a:extLst>
                  <a:ext uri="{FF2B5EF4-FFF2-40B4-BE49-F238E27FC236}">
                    <a16:creationId xmlns:a16="http://schemas.microsoft.com/office/drawing/2014/main" id="{2EEDFBCE-8402-0442-A96B-A6412C51C6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" y="2586"/>
                <a:ext cx="720" cy="12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2" name="AutoShape 1000">
                <a:extLst>
                  <a:ext uri="{FF2B5EF4-FFF2-40B4-BE49-F238E27FC236}">
                    <a16:creationId xmlns:a16="http://schemas.microsoft.com/office/drawing/2014/main" id="{5BBF678C-8365-374C-8592-2F40109183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9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86" name="Freeform 1001">
              <a:extLst>
                <a:ext uri="{FF2B5EF4-FFF2-40B4-BE49-F238E27FC236}">
                  <a16:creationId xmlns:a16="http://schemas.microsoft.com/office/drawing/2014/main" id="{43320BBC-6D3F-CE4C-AE57-EE45F3319F3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7" name="Group 1002">
              <a:extLst>
                <a:ext uri="{FF2B5EF4-FFF2-40B4-BE49-F238E27FC236}">
                  <a16:creationId xmlns:a16="http://schemas.microsoft.com/office/drawing/2014/main" id="{4ED748C4-471F-B74E-9328-2437DB94B8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99" name="AutoShape 1003">
                <a:extLst>
                  <a:ext uri="{FF2B5EF4-FFF2-40B4-BE49-F238E27FC236}">
                    <a16:creationId xmlns:a16="http://schemas.microsoft.com/office/drawing/2014/main" id="{DE163CA4-FABE-9B4C-973B-7160FB0CA8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0" name="AutoShape 1004">
                <a:extLst>
                  <a:ext uri="{FF2B5EF4-FFF2-40B4-BE49-F238E27FC236}">
                    <a16:creationId xmlns:a16="http://schemas.microsoft.com/office/drawing/2014/main" id="{D50A283A-2FFB-A24F-A406-2910EEA8C4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7"/>
                <a:ext cx="720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88" name="Rectangle 1005">
              <a:extLst>
                <a:ext uri="{FF2B5EF4-FFF2-40B4-BE49-F238E27FC236}">
                  <a16:creationId xmlns:a16="http://schemas.microsoft.com/office/drawing/2014/main" id="{42659E43-E287-8942-BD23-94141CB4BE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6" y="429"/>
              <a:ext cx="70" cy="2285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189" name="Freeform 1006">
              <a:extLst>
                <a:ext uri="{FF2B5EF4-FFF2-40B4-BE49-F238E27FC236}">
                  <a16:creationId xmlns:a16="http://schemas.microsoft.com/office/drawing/2014/main" id="{48DEF8E3-26E3-0E48-88EA-BAB435AE515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0" name="Freeform 1007">
              <a:extLst>
                <a:ext uri="{FF2B5EF4-FFF2-40B4-BE49-F238E27FC236}">
                  <a16:creationId xmlns:a16="http://schemas.microsoft.com/office/drawing/2014/main" id="{7869EB64-11F6-624E-9B28-6986DD9D076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1" name="Oval 1008">
              <a:extLst>
                <a:ext uri="{FF2B5EF4-FFF2-40B4-BE49-F238E27FC236}">
                  <a16:creationId xmlns:a16="http://schemas.microsoft.com/office/drawing/2014/main" id="{322E0F0C-40A1-7E43-B9BC-A271C6411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2611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192" name="Freeform 1009">
              <a:extLst>
                <a:ext uri="{FF2B5EF4-FFF2-40B4-BE49-F238E27FC236}">
                  <a16:creationId xmlns:a16="http://schemas.microsoft.com/office/drawing/2014/main" id="{2C34A91D-8DF1-DE40-8F88-B7AB2BE630C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3" name="AutoShape 1010">
              <a:extLst>
                <a:ext uri="{FF2B5EF4-FFF2-40B4-BE49-F238E27FC236}">
                  <a16:creationId xmlns:a16="http://schemas.microsoft.com/office/drawing/2014/main" id="{C10585A3-5046-F44C-A720-1B5360D1A1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5"/>
              <a:ext cx="1196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194" name="AutoShape 1011">
              <a:extLst>
                <a:ext uri="{FF2B5EF4-FFF2-40B4-BE49-F238E27FC236}">
                  <a16:creationId xmlns:a16="http://schemas.microsoft.com/office/drawing/2014/main" id="{0F1CC371-A8A5-1146-9D54-06BA5783B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2714"/>
              <a:ext cx="1066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195" name="Oval 1012">
              <a:extLst>
                <a:ext uri="{FF2B5EF4-FFF2-40B4-BE49-F238E27FC236}">
                  <a16:creationId xmlns:a16="http://schemas.microsoft.com/office/drawing/2014/main" id="{165ACFDB-EB0A-EF4A-A53B-E952BF38B2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9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196" name="Oval 1013">
              <a:extLst>
                <a:ext uri="{FF2B5EF4-FFF2-40B4-BE49-F238E27FC236}">
                  <a16:creationId xmlns:a16="http://schemas.microsoft.com/office/drawing/2014/main" id="{8E1C86F1-E8A5-AB43-9FBE-05329F11F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9" y="2382"/>
              <a:ext cx="159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7" name="Oval 1014">
              <a:extLst>
                <a:ext uri="{FF2B5EF4-FFF2-40B4-BE49-F238E27FC236}">
                  <a16:creationId xmlns:a16="http://schemas.microsoft.com/office/drawing/2014/main" id="{0C189499-8A09-3E4B-B216-1DBC5D3CDC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8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198" name="Rectangle 1015">
              <a:extLst>
                <a:ext uri="{FF2B5EF4-FFF2-40B4-BE49-F238E27FC236}">
                  <a16:creationId xmlns:a16="http://schemas.microsoft.com/office/drawing/2014/main" id="{F801E0C5-03DC-4947-89BB-24F841D73C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7" y="1837"/>
              <a:ext cx="80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024" name="Group 1023">
            <a:extLst>
              <a:ext uri="{FF2B5EF4-FFF2-40B4-BE49-F238E27FC236}">
                <a16:creationId xmlns:a16="http://schemas.microsoft.com/office/drawing/2014/main" id="{11D2D3D5-CF37-8945-8D0A-CBA0214240EA}"/>
              </a:ext>
            </a:extLst>
          </p:cNvPr>
          <p:cNvGrpSpPr/>
          <p:nvPr/>
        </p:nvGrpSpPr>
        <p:grpSpPr>
          <a:xfrm>
            <a:off x="7613882" y="2107963"/>
            <a:ext cx="3540395" cy="3733733"/>
            <a:chOff x="7619038" y="2102861"/>
            <a:chExt cx="3540395" cy="3733733"/>
          </a:xfrm>
        </p:grpSpPr>
        <p:sp>
          <p:nvSpPr>
            <p:cNvPr id="239" name="Line 426">
              <a:extLst>
                <a:ext uri="{FF2B5EF4-FFF2-40B4-BE49-F238E27FC236}">
                  <a16:creationId xmlns:a16="http://schemas.microsoft.com/office/drawing/2014/main" id="{DDAEB50C-98DD-DA43-B9C4-9AB7F9ED5B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13016" y="2695257"/>
              <a:ext cx="227964" cy="1743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41" name="Group 783">
              <a:extLst>
                <a:ext uri="{FF2B5EF4-FFF2-40B4-BE49-F238E27FC236}">
                  <a16:creationId xmlns:a16="http://schemas.microsoft.com/office/drawing/2014/main" id="{02FEAFB4-9831-B64A-9F54-92C532E8F3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055854" y="2304274"/>
              <a:ext cx="298450" cy="464008"/>
              <a:chOff x="3130" y="3288"/>
              <a:chExt cx="410" cy="742"/>
            </a:xfrm>
          </p:grpSpPr>
          <p:sp>
            <p:nvSpPr>
              <p:cNvPr id="244" name="Line 270">
                <a:extLst>
                  <a:ext uri="{FF2B5EF4-FFF2-40B4-BE49-F238E27FC236}">
                    <a16:creationId xmlns:a16="http://schemas.microsoft.com/office/drawing/2014/main" id="{A9300902-94F3-8949-9A54-8B95986ACB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45" name="Line 271">
                <a:extLst>
                  <a:ext uri="{FF2B5EF4-FFF2-40B4-BE49-F238E27FC236}">
                    <a16:creationId xmlns:a16="http://schemas.microsoft.com/office/drawing/2014/main" id="{B93F32E3-8690-BD4B-B848-94E1FAAB5E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46" name="Line 272">
                <a:extLst>
                  <a:ext uri="{FF2B5EF4-FFF2-40B4-BE49-F238E27FC236}">
                    <a16:creationId xmlns:a16="http://schemas.microsoft.com/office/drawing/2014/main" id="{AB0BEDC3-F0F0-4E42-A55F-57AC0548D5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47" name="Line 273">
                <a:extLst>
                  <a:ext uri="{FF2B5EF4-FFF2-40B4-BE49-F238E27FC236}">
                    <a16:creationId xmlns:a16="http://schemas.microsoft.com/office/drawing/2014/main" id="{3AF299DE-8F54-D84C-B398-5B3B44C53A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48" name="Line 274">
                <a:extLst>
                  <a:ext uri="{FF2B5EF4-FFF2-40B4-BE49-F238E27FC236}">
                    <a16:creationId xmlns:a16="http://schemas.microsoft.com/office/drawing/2014/main" id="{C2005C3C-C4BA-FD44-A127-E5C4FE594D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49" name="Line 275">
                <a:extLst>
                  <a:ext uri="{FF2B5EF4-FFF2-40B4-BE49-F238E27FC236}">
                    <a16:creationId xmlns:a16="http://schemas.microsoft.com/office/drawing/2014/main" id="{948DF918-9246-AF45-A55F-C5B7436635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0" name="Line 276">
                <a:extLst>
                  <a:ext uri="{FF2B5EF4-FFF2-40B4-BE49-F238E27FC236}">
                    <a16:creationId xmlns:a16="http://schemas.microsoft.com/office/drawing/2014/main" id="{3D1534AB-9253-A140-B4C5-81F085C452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1" name="Line 277">
                <a:extLst>
                  <a:ext uri="{FF2B5EF4-FFF2-40B4-BE49-F238E27FC236}">
                    <a16:creationId xmlns:a16="http://schemas.microsoft.com/office/drawing/2014/main" id="{3BA377A2-6A51-F64B-AA8B-4FB90FAA7D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2" name="Line 278">
                <a:extLst>
                  <a:ext uri="{FF2B5EF4-FFF2-40B4-BE49-F238E27FC236}">
                    <a16:creationId xmlns:a16="http://schemas.microsoft.com/office/drawing/2014/main" id="{FA310FA6-4B1E-0047-8066-8AF44673F2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3" name="Line 279">
                <a:extLst>
                  <a:ext uri="{FF2B5EF4-FFF2-40B4-BE49-F238E27FC236}">
                    <a16:creationId xmlns:a16="http://schemas.microsoft.com/office/drawing/2014/main" id="{254B094E-F3D3-0F46-BF4E-A226644B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4" name="Line 280">
                <a:extLst>
                  <a:ext uri="{FF2B5EF4-FFF2-40B4-BE49-F238E27FC236}">
                    <a16:creationId xmlns:a16="http://schemas.microsoft.com/office/drawing/2014/main" id="{9805319A-9CA5-7340-811A-8DBCB5A2BA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5" name="Line 281">
                <a:extLst>
                  <a:ext uri="{FF2B5EF4-FFF2-40B4-BE49-F238E27FC236}">
                    <a16:creationId xmlns:a16="http://schemas.microsoft.com/office/drawing/2014/main" id="{6042C4DF-7427-904B-A064-26708AF480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6" name="Line 282">
                <a:extLst>
                  <a:ext uri="{FF2B5EF4-FFF2-40B4-BE49-F238E27FC236}">
                    <a16:creationId xmlns:a16="http://schemas.microsoft.com/office/drawing/2014/main" id="{21FF36A4-E56F-C94A-8E67-9A6E4DA844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7" name="Line 283">
                <a:extLst>
                  <a:ext uri="{FF2B5EF4-FFF2-40B4-BE49-F238E27FC236}">
                    <a16:creationId xmlns:a16="http://schemas.microsoft.com/office/drawing/2014/main" id="{C6A0831D-FA2C-E744-8FE0-FDFDDB5FDD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8" name="Line 284">
                <a:extLst>
                  <a:ext uri="{FF2B5EF4-FFF2-40B4-BE49-F238E27FC236}">
                    <a16:creationId xmlns:a16="http://schemas.microsoft.com/office/drawing/2014/main" id="{65548550-729A-4849-9DC4-127F8FE86B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pic>
          <p:nvPicPr>
            <p:cNvPr id="261" name="Picture 777" descr="access_point_stylized_small">
              <a:extLst>
                <a:ext uri="{FF2B5EF4-FFF2-40B4-BE49-F238E27FC236}">
                  <a16:creationId xmlns:a16="http://schemas.microsoft.com/office/drawing/2014/main" id="{FA9A412B-D725-D449-8707-A3626DCB48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19038" y="3856797"/>
              <a:ext cx="370169" cy="306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9" name="Picture 780" descr="access_point_stylized_small">
              <a:extLst>
                <a:ext uri="{FF2B5EF4-FFF2-40B4-BE49-F238E27FC236}">
                  <a16:creationId xmlns:a16="http://schemas.microsoft.com/office/drawing/2014/main" id="{AC22920E-0555-BA45-9B6A-B76172153C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95766" y="5519130"/>
              <a:ext cx="380935" cy="317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71" name="Group 470">
              <a:extLst>
                <a:ext uri="{FF2B5EF4-FFF2-40B4-BE49-F238E27FC236}">
                  <a16:creationId xmlns:a16="http://schemas.microsoft.com/office/drawing/2014/main" id="{DE035BC7-2762-3044-BE80-C91EC827E65C}"/>
                </a:ext>
              </a:extLst>
            </p:cNvPr>
            <p:cNvGrpSpPr/>
            <p:nvPr/>
          </p:nvGrpSpPr>
          <p:grpSpPr>
            <a:xfrm>
              <a:off x="9788714" y="4984881"/>
              <a:ext cx="393760" cy="218578"/>
              <a:chOff x="7493876" y="2774731"/>
              <a:chExt cx="1481958" cy="894622"/>
            </a:xfrm>
          </p:grpSpPr>
          <p:sp>
            <p:nvSpPr>
              <p:cNvPr id="472" name="Freeform 471">
                <a:extLst>
                  <a:ext uri="{FF2B5EF4-FFF2-40B4-BE49-F238E27FC236}">
                    <a16:creationId xmlns:a16="http://schemas.microsoft.com/office/drawing/2014/main" id="{BEE06200-7AF9-4A43-9447-2349DCBFF947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473" name="Oval 472">
                <a:extLst>
                  <a:ext uri="{FF2B5EF4-FFF2-40B4-BE49-F238E27FC236}">
                    <a16:creationId xmlns:a16="http://schemas.microsoft.com/office/drawing/2014/main" id="{3340A80C-5091-6D49-89E5-375F02E94864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474" name="Group 473">
                <a:extLst>
                  <a:ext uri="{FF2B5EF4-FFF2-40B4-BE49-F238E27FC236}">
                    <a16:creationId xmlns:a16="http://schemas.microsoft.com/office/drawing/2014/main" id="{B2821126-95C5-B044-AEBC-BA333FAF6B2D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475" name="Freeform 474">
                  <a:extLst>
                    <a:ext uri="{FF2B5EF4-FFF2-40B4-BE49-F238E27FC236}">
                      <a16:creationId xmlns:a16="http://schemas.microsoft.com/office/drawing/2014/main" id="{B76A81D4-5DC8-C241-B209-B819BC6D74F3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76" name="Freeform 475">
                  <a:extLst>
                    <a:ext uri="{FF2B5EF4-FFF2-40B4-BE49-F238E27FC236}">
                      <a16:creationId xmlns:a16="http://schemas.microsoft.com/office/drawing/2014/main" id="{6F6ED06A-086C-754C-BE82-59E2830CF0D9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77" name="Freeform 476">
                  <a:extLst>
                    <a:ext uri="{FF2B5EF4-FFF2-40B4-BE49-F238E27FC236}">
                      <a16:creationId xmlns:a16="http://schemas.microsoft.com/office/drawing/2014/main" id="{A32340AB-4CC3-5442-987B-A47EF2040F10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78" name="Freeform 477">
                  <a:extLst>
                    <a:ext uri="{FF2B5EF4-FFF2-40B4-BE49-F238E27FC236}">
                      <a16:creationId xmlns:a16="http://schemas.microsoft.com/office/drawing/2014/main" id="{AC0AB71B-FD2B-9C4A-AE22-B586FC335685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520" name="Group 519">
              <a:extLst>
                <a:ext uri="{FF2B5EF4-FFF2-40B4-BE49-F238E27FC236}">
                  <a16:creationId xmlns:a16="http://schemas.microsoft.com/office/drawing/2014/main" id="{60B6F784-668B-5D4B-A622-66CCE6350B84}"/>
                </a:ext>
              </a:extLst>
            </p:cNvPr>
            <p:cNvGrpSpPr/>
            <p:nvPr/>
          </p:nvGrpSpPr>
          <p:grpSpPr>
            <a:xfrm>
              <a:off x="9854521" y="5333935"/>
              <a:ext cx="309740" cy="190838"/>
              <a:chOff x="3668110" y="2448910"/>
              <a:chExt cx="3794234" cy="2165130"/>
            </a:xfrm>
          </p:grpSpPr>
          <p:sp>
            <p:nvSpPr>
              <p:cNvPr id="521" name="Rectangle 520">
                <a:extLst>
                  <a:ext uri="{FF2B5EF4-FFF2-40B4-BE49-F238E27FC236}">
                    <a16:creationId xmlns:a16="http://schemas.microsoft.com/office/drawing/2014/main" id="{275B9F34-60F1-4A43-AAD4-D58802DAAC8F}"/>
                  </a:ext>
                </a:extLst>
              </p:cNvPr>
              <p:cNvSpPr/>
              <p:nvPr/>
            </p:nvSpPr>
            <p:spPr>
              <a:xfrm>
                <a:off x="3668110" y="3741409"/>
                <a:ext cx="3780587" cy="872631"/>
              </a:xfrm>
              <a:prstGeom prst="rect">
                <a:avLst/>
              </a:pr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2" name="Freeform 521">
                <a:extLst>
                  <a:ext uri="{FF2B5EF4-FFF2-40B4-BE49-F238E27FC236}">
                    <a16:creationId xmlns:a16="http://schemas.microsoft.com/office/drawing/2014/main" id="{778A1510-2C69-F848-B6B3-6C73FF163690}"/>
                  </a:ext>
                </a:extLst>
              </p:cNvPr>
              <p:cNvSpPr/>
              <p:nvPr/>
            </p:nvSpPr>
            <p:spPr>
              <a:xfrm>
                <a:off x="3678620" y="2448910"/>
                <a:ext cx="3783724" cy="1324303"/>
              </a:xfrm>
              <a:custGeom>
                <a:avLst/>
                <a:gdLst>
                  <a:gd name="connsiteX0" fmla="*/ 0 w 3783724"/>
                  <a:gd name="connsiteY0" fmla="*/ 1313793 h 1324303"/>
                  <a:gd name="connsiteX1" fmla="*/ 0 w 3783724"/>
                  <a:gd name="connsiteY1" fmla="*/ 1313793 h 1324303"/>
                  <a:gd name="connsiteX2" fmla="*/ 252248 w 3783724"/>
                  <a:gd name="connsiteY2" fmla="*/ 0 h 1324303"/>
                  <a:gd name="connsiteX3" fmla="*/ 3415862 w 3783724"/>
                  <a:gd name="connsiteY3" fmla="*/ 21020 h 1324303"/>
                  <a:gd name="connsiteX4" fmla="*/ 3783724 w 3783724"/>
                  <a:gd name="connsiteY4" fmla="*/ 1324303 h 1324303"/>
                  <a:gd name="connsiteX5" fmla="*/ 0 w 3783724"/>
                  <a:gd name="connsiteY5" fmla="*/ 1313793 h 13243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783724" h="1324303">
                    <a:moveTo>
                      <a:pt x="0" y="1313793"/>
                    </a:moveTo>
                    <a:lnTo>
                      <a:pt x="0" y="1313793"/>
                    </a:lnTo>
                    <a:lnTo>
                      <a:pt x="252248" y="0"/>
                    </a:lnTo>
                    <a:lnTo>
                      <a:pt x="3415862" y="21020"/>
                    </a:lnTo>
                    <a:lnTo>
                      <a:pt x="3783724" y="1324303"/>
                    </a:lnTo>
                    <a:lnTo>
                      <a:pt x="0" y="1313793"/>
                    </a:lnTo>
                    <a:close/>
                  </a:path>
                </a:pathLst>
              </a:cu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523" name="Group 522">
                <a:extLst>
                  <a:ext uri="{FF2B5EF4-FFF2-40B4-BE49-F238E27FC236}">
                    <a16:creationId xmlns:a16="http://schemas.microsoft.com/office/drawing/2014/main" id="{85BFF772-B3A6-F548-BDE0-8AEB95F33FBE}"/>
                  </a:ext>
                </a:extLst>
              </p:cNvPr>
              <p:cNvGrpSpPr/>
              <p:nvPr/>
            </p:nvGrpSpPr>
            <p:grpSpPr>
              <a:xfrm>
                <a:off x="3941378" y="2603243"/>
                <a:ext cx="3202061" cy="1066110"/>
                <a:chOff x="7939341" y="3037317"/>
                <a:chExt cx="897649" cy="353919"/>
              </a:xfrm>
            </p:grpSpPr>
            <p:sp>
              <p:nvSpPr>
                <p:cNvPr id="524" name="Freeform 523">
                  <a:extLst>
                    <a:ext uri="{FF2B5EF4-FFF2-40B4-BE49-F238E27FC236}">
                      <a16:creationId xmlns:a16="http://schemas.microsoft.com/office/drawing/2014/main" id="{B37A32DB-8119-5447-A58C-87AD1FDF0EB7}"/>
                    </a:ext>
                  </a:extLst>
                </p:cNvPr>
                <p:cNvSpPr/>
                <p:nvPr/>
              </p:nvSpPr>
              <p:spPr>
                <a:xfrm>
                  <a:off x="7964170" y="30373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25" name="Freeform 524">
                  <a:extLst>
                    <a:ext uri="{FF2B5EF4-FFF2-40B4-BE49-F238E27FC236}">
                      <a16:creationId xmlns:a16="http://schemas.microsoft.com/office/drawing/2014/main" id="{58EF4D92-6D83-864D-92A9-A12640536887}"/>
                    </a:ext>
                  </a:extLst>
                </p:cNvPr>
                <p:cNvSpPr/>
                <p:nvPr/>
              </p:nvSpPr>
              <p:spPr>
                <a:xfrm>
                  <a:off x="8519948" y="32067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26" name="Freeform 525">
                  <a:extLst>
                    <a:ext uri="{FF2B5EF4-FFF2-40B4-BE49-F238E27FC236}">
                      <a16:creationId xmlns:a16="http://schemas.microsoft.com/office/drawing/2014/main" id="{79E03014-7882-0546-B7FE-50715AB53593}"/>
                    </a:ext>
                  </a:extLst>
                </p:cNvPr>
                <p:cNvSpPr/>
                <p:nvPr/>
              </p:nvSpPr>
              <p:spPr>
                <a:xfrm>
                  <a:off x="7939341" y="32067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27" name="Freeform 526">
                  <a:extLst>
                    <a:ext uri="{FF2B5EF4-FFF2-40B4-BE49-F238E27FC236}">
                      <a16:creationId xmlns:a16="http://schemas.microsoft.com/office/drawing/2014/main" id="{530508B2-B7B9-B347-8151-5F7967C6BEDA}"/>
                    </a:ext>
                  </a:extLst>
                </p:cNvPr>
                <p:cNvSpPr/>
                <p:nvPr/>
              </p:nvSpPr>
              <p:spPr>
                <a:xfrm>
                  <a:off x="8047413" y="31234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479" name="Group 478">
              <a:extLst>
                <a:ext uri="{FF2B5EF4-FFF2-40B4-BE49-F238E27FC236}">
                  <a16:creationId xmlns:a16="http://schemas.microsoft.com/office/drawing/2014/main" id="{11A03BFE-097D-3B42-AA2B-11FFEA70FF5B}"/>
                </a:ext>
              </a:extLst>
            </p:cNvPr>
            <p:cNvGrpSpPr/>
            <p:nvPr/>
          </p:nvGrpSpPr>
          <p:grpSpPr>
            <a:xfrm>
              <a:off x="8681775" y="4962318"/>
              <a:ext cx="393760" cy="218578"/>
              <a:chOff x="7493876" y="2774731"/>
              <a:chExt cx="1481958" cy="894622"/>
            </a:xfrm>
          </p:grpSpPr>
          <p:sp>
            <p:nvSpPr>
              <p:cNvPr id="480" name="Freeform 479">
                <a:extLst>
                  <a:ext uri="{FF2B5EF4-FFF2-40B4-BE49-F238E27FC236}">
                    <a16:creationId xmlns:a16="http://schemas.microsoft.com/office/drawing/2014/main" id="{89B10910-D4AF-3246-860A-25F1D908938B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481" name="Oval 480">
                <a:extLst>
                  <a:ext uri="{FF2B5EF4-FFF2-40B4-BE49-F238E27FC236}">
                    <a16:creationId xmlns:a16="http://schemas.microsoft.com/office/drawing/2014/main" id="{F9BAB47F-DDD3-BE44-9A9E-FC2F67051936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482" name="Group 481">
                <a:extLst>
                  <a:ext uri="{FF2B5EF4-FFF2-40B4-BE49-F238E27FC236}">
                    <a16:creationId xmlns:a16="http://schemas.microsoft.com/office/drawing/2014/main" id="{753018A5-48AB-6D40-BB99-E6281192F8DD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483" name="Freeform 482">
                  <a:extLst>
                    <a:ext uri="{FF2B5EF4-FFF2-40B4-BE49-F238E27FC236}">
                      <a16:creationId xmlns:a16="http://schemas.microsoft.com/office/drawing/2014/main" id="{BD7DB5A0-40AC-504F-93F8-89A5617E2AE4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84" name="Freeform 483">
                  <a:extLst>
                    <a:ext uri="{FF2B5EF4-FFF2-40B4-BE49-F238E27FC236}">
                      <a16:creationId xmlns:a16="http://schemas.microsoft.com/office/drawing/2014/main" id="{DBEBB83D-40BF-8849-BAAA-59AB22EA0857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85" name="Freeform 484">
                  <a:extLst>
                    <a:ext uri="{FF2B5EF4-FFF2-40B4-BE49-F238E27FC236}">
                      <a16:creationId xmlns:a16="http://schemas.microsoft.com/office/drawing/2014/main" id="{18930CC0-2525-0C49-9555-463122A4FBB4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86" name="Freeform 485">
                  <a:extLst>
                    <a:ext uri="{FF2B5EF4-FFF2-40B4-BE49-F238E27FC236}">
                      <a16:creationId xmlns:a16="http://schemas.microsoft.com/office/drawing/2014/main" id="{0C651989-7B8A-F043-A1B6-F47D8764FCE0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529" name="Group 528">
              <a:extLst>
                <a:ext uri="{FF2B5EF4-FFF2-40B4-BE49-F238E27FC236}">
                  <a16:creationId xmlns:a16="http://schemas.microsoft.com/office/drawing/2014/main" id="{DE45D3AB-47E3-364E-81D6-324D69CE101C}"/>
                </a:ext>
              </a:extLst>
            </p:cNvPr>
            <p:cNvGrpSpPr/>
            <p:nvPr/>
          </p:nvGrpSpPr>
          <p:grpSpPr>
            <a:xfrm>
              <a:off x="8316676" y="5189331"/>
              <a:ext cx="309740" cy="190838"/>
              <a:chOff x="3668110" y="2448910"/>
              <a:chExt cx="3794234" cy="2165130"/>
            </a:xfrm>
          </p:grpSpPr>
          <p:sp>
            <p:nvSpPr>
              <p:cNvPr id="530" name="Rectangle 529">
                <a:extLst>
                  <a:ext uri="{FF2B5EF4-FFF2-40B4-BE49-F238E27FC236}">
                    <a16:creationId xmlns:a16="http://schemas.microsoft.com/office/drawing/2014/main" id="{72425686-3D93-0646-A923-6ADF75485CDC}"/>
                  </a:ext>
                </a:extLst>
              </p:cNvPr>
              <p:cNvSpPr/>
              <p:nvPr/>
            </p:nvSpPr>
            <p:spPr>
              <a:xfrm>
                <a:off x="3668110" y="3741409"/>
                <a:ext cx="3780587" cy="872631"/>
              </a:xfrm>
              <a:prstGeom prst="rect">
                <a:avLst/>
              </a:pr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1" name="Freeform 530">
                <a:extLst>
                  <a:ext uri="{FF2B5EF4-FFF2-40B4-BE49-F238E27FC236}">
                    <a16:creationId xmlns:a16="http://schemas.microsoft.com/office/drawing/2014/main" id="{6ADFF160-CF04-7049-A6D4-1C789FDD39AE}"/>
                  </a:ext>
                </a:extLst>
              </p:cNvPr>
              <p:cNvSpPr/>
              <p:nvPr/>
            </p:nvSpPr>
            <p:spPr>
              <a:xfrm>
                <a:off x="3678620" y="2448910"/>
                <a:ext cx="3783724" cy="1324303"/>
              </a:xfrm>
              <a:custGeom>
                <a:avLst/>
                <a:gdLst>
                  <a:gd name="connsiteX0" fmla="*/ 0 w 3783724"/>
                  <a:gd name="connsiteY0" fmla="*/ 1313793 h 1324303"/>
                  <a:gd name="connsiteX1" fmla="*/ 0 w 3783724"/>
                  <a:gd name="connsiteY1" fmla="*/ 1313793 h 1324303"/>
                  <a:gd name="connsiteX2" fmla="*/ 252248 w 3783724"/>
                  <a:gd name="connsiteY2" fmla="*/ 0 h 1324303"/>
                  <a:gd name="connsiteX3" fmla="*/ 3415862 w 3783724"/>
                  <a:gd name="connsiteY3" fmla="*/ 21020 h 1324303"/>
                  <a:gd name="connsiteX4" fmla="*/ 3783724 w 3783724"/>
                  <a:gd name="connsiteY4" fmla="*/ 1324303 h 1324303"/>
                  <a:gd name="connsiteX5" fmla="*/ 0 w 3783724"/>
                  <a:gd name="connsiteY5" fmla="*/ 1313793 h 13243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783724" h="1324303">
                    <a:moveTo>
                      <a:pt x="0" y="1313793"/>
                    </a:moveTo>
                    <a:lnTo>
                      <a:pt x="0" y="1313793"/>
                    </a:lnTo>
                    <a:lnTo>
                      <a:pt x="252248" y="0"/>
                    </a:lnTo>
                    <a:lnTo>
                      <a:pt x="3415862" y="21020"/>
                    </a:lnTo>
                    <a:lnTo>
                      <a:pt x="3783724" y="1324303"/>
                    </a:lnTo>
                    <a:lnTo>
                      <a:pt x="0" y="1313793"/>
                    </a:lnTo>
                    <a:close/>
                  </a:path>
                </a:pathLst>
              </a:cu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532" name="Group 531">
                <a:extLst>
                  <a:ext uri="{FF2B5EF4-FFF2-40B4-BE49-F238E27FC236}">
                    <a16:creationId xmlns:a16="http://schemas.microsoft.com/office/drawing/2014/main" id="{AFDD9D33-8D17-F840-A9A5-3807DD3BA314}"/>
                  </a:ext>
                </a:extLst>
              </p:cNvPr>
              <p:cNvGrpSpPr/>
              <p:nvPr/>
            </p:nvGrpSpPr>
            <p:grpSpPr>
              <a:xfrm>
                <a:off x="3941378" y="2603243"/>
                <a:ext cx="3202061" cy="1066110"/>
                <a:chOff x="7939341" y="3037317"/>
                <a:chExt cx="897649" cy="353919"/>
              </a:xfrm>
            </p:grpSpPr>
            <p:sp>
              <p:nvSpPr>
                <p:cNvPr id="533" name="Freeform 532">
                  <a:extLst>
                    <a:ext uri="{FF2B5EF4-FFF2-40B4-BE49-F238E27FC236}">
                      <a16:creationId xmlns:a16="http://schemas.microsoft.com/office/drawing/2014/main" id="{3AF3452D-972F-6944-8123-ECA4288786DF}"/>
                    </a:ext>
                  </a:extLst>
                </p:cNvPr>
                <p:cNvSpPr/>
                <p:nvPr/>
              </p:nvSpPr>
              <p:spPr>
                <a:xfrm>
                  <a:off x="7964170" y="30373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34" name="Freeform 533">
                  <a:extLst>
                    <a:ext uri="{FF2B5EF4-FFF2-40B4-BE49-F238E27FC236}">
                      <a16:creationId xmlns:a16="http://schemas.microsoft.com/office/drawing/2014/main" id="{BA43E42C-CD9B-1744-BEEC-9E664114AC8E}"/>
                    </a:ext>
                  </a:extLst>
                </p:cNvPr>
                <p:cNvSpPr/>
                <p:nvPr/>
              </p:nvSpPr>
              <p:spPr>
                <a:xfrm>
                  <a:off x="8519948" y="32067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35" name="Freeform 534">
                  <a:extLst>
                    <a:ext uri="{FF2B5EF4-FFF2-40B4-BE49-F238E27FC236}">
                      <a16:creationId xmlns:a16="http://schemas.microsoft.com/office/drawing/2014/main" id="{42EF7BB0-4257-F646-805E-AFBA92B62F9D}"/>
                    </a:ext>
                  </a:extLst>
                </p:cNvPr>
                <p:cNvSpPr/>
                <p:nvPr/>
              </p:nvSpPr>
              <p:spPr>
                <a:xfrm>
                  <a:off x="7939341" y="32067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36" name="Freeform 535">
                  <a:extLst>
                    <a:ext uri="{FF2B5EF4-FFF2-40B4-BE49-F238E27FC236}">
                      <a16:creationId xmlns:a16="http://schemas.microsoft.com/office/drawing/2014/main" id="{95AEC175-56C0-C14B-9DC5-693400B124AB}"/>
                    </a:ext>
                  </a:extLst>
                </p:cNvPr>
                <p:cNvSpPr/>
                <p:nvPr/>
              </p:nvSpPr>
              <p:spPr>
                <a:xfrm>
                  <a:off x="8047413" y="31234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407" name="Group 406">
              <a:extLst>
                <a:ext uri="{FF2B5EF4-FFF2-40B4-BE49-F238E27FC236}">
                  <a16:creationId xmlns:a16="http://schemas.microsoft.com/office/drawing/2014/main" id="{CBD7A282-C22D-714A-88F1-C7D4EDD107F8}"/>
                </a:ext>
              </a:extLst>
            </p:cNvPr>
            <p:cNvGrpSpPr/>
            <p:nvPr/>
          </p:nvGrpSpPr>
          <p:grpSpPr>
            <a:xfrm>
              <a:off x="8444983" y="2807207"/>
              <a:ext cx="353678" cy="168275"/>
              <a:chOff x="7493876" y="2774731"/>
              <a:chExt cx="1481958" cy="894622"/>
            </a:xfrm>
          </p:grpSpPr>
          <p:sp>
            <p:nvSpPr>
              <p:cNvPr id="408" name="Freeform 407">
                <a:extLst>
                  <a:ext uri="{FF2B5EF4-FFF2-40B4-BE49-F238E27FC236}">
                    <a16:creationId xmlns:a16="http://schemas.microsoft.com/office/drawing/2014/main" id="{3C206862-9269-EE48-877D-EE261101A443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409" name="Oval 408">
                <a:extLst>
                  <a:ext uri="{FF2B5EF4-FFF2-40B4-BE49-F238E27FC236}">
                    <a16:creationId xmlns:a16="http://schemas.microsoft.com/office/drawing/2014/main" id="{9B69A2C6-F31C-E749-B77A-1818B15E1B36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410" name="Group 409">
                <a:extLst>
                  <a:ext uri="{FF2B5EF4-FFF2-40B4-BE49-F238E27FC236}">
                    <a16:creationId xmlns:a16="http://schemas.microsoft.com/office/drawing/2014/main" id="{08BE9AB8-F5DA-4D4A-9621-9AB05D691F0C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411" name="Freeform 410">
                  <a:extLst>
                    <a:ext uri="{FF2B5EF4-FFF2-40B4-BE49-F238E27FC236}">
                      <a16:creationId xmlns:a16="http://schemas.microsoft.com/office/drawing/2014/main" id="{56E730F0-5BB3-6446-9D5B-82D51B9EDAFB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12" name="Freeform 411">
                  <a:extLst>
                    <a:ext uri="{FF2B5EF4-FFF2-40B4-BE49-F238E27FC236}">
                      <a16:creationId xmlns:a16="http://schemas.microsoft.com/office/drawing/2014/main" id="{5BA37E27-2FC6-BA43-8A97-14171CB51FDD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13" name="Freeform 412">
                  <a:extLst>
                    <a:ext uri="{FF2B5EF4-FFF2-40B4-BE49-F238E27FC236}">
                      <a16:creationId xmlns:a16="http://schemas.microsoft.com/office/drawing/2014/main" id="{CCB37CB3-304F-6144-85D0-8B420BDD0880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14" name="Freeform 413">
                  <a:extLst>
                    <a:ext uri="{FF2B5EF4-FFF2-40B4-BE49-F238E27FC236}">
                      <a16:creationId xmlns:a16="http://schemas.microsoft.com/office/drawing/2014/main" id="{BD0CA8E5-A033-834A-A402-E2EFB2FBBFC4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415" name="Group 414">
              <a:extLst>
                <a:ext uri="{FF2B5EF4-FFF2-40B4-BE49-F238E27FC236}">
                  <a16:creationId xmlns:a16="http://schemas.microsoft.com/office/drawing/2014/main" id="{F0DE4078-0801-A244-9A82-F7502B8B24A0}"/>
                </a:ext>
              </a:extLst>
            </p:cNvPr>
            <p:cNvGrpSpPr/>
            <p:nvPr/>
          </p:nvGrpSpPr>
          <p:grpSpPr>
            <a:xfrm>
              <a:off x="8055226" y="3960892"/>
              <a:ext cx="354986" cy="175668"/>
              <a:chOff x="7493876" y="2774731"/>
              <a:chExt cx="1481958" cy="894622"/>
            </a:xfrm>
          </p:grpSpPr>
          <p:sp>
            <p:nvSpPr>
              <p:cNvPr id="416" name="Freeform 415">
                <a:extLst>
                  <a:ext uri="{FF2B5EF4-FFF2-40B4-BE49-F238E27FC236}">
                    <a16:creationId xmlns:a16="http://schemas.microsoft.com/office/drawing/2014/main" id="{EA784F43-D793-4342-92F3-EBC3632212A6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417" name="Oval 416">
                <a:extLst>
                  <a:ext uri="{FF2B5EF4-FFF2-40B4-BE49-F238E27FC236}">
                    <a16:creationId xmlns:a16="http://schemas.microsoft.com/office/drawing/2014/main" id="{75841943-4184-5D4E-AAD4-8FEAC9D7330F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418" name="Group 417">
                <a:extLst>
                  <a:ext uri="{FF2B5EF4-FFF2-40B4-BE49-F238E27FC236}">
                    <a16:creationId xmlns:a16="http://schemas.microsoft.com/office/drawing/2014/main" id="{23FBC748-DCBA-AA41-A6F7-895374D50CDF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419" name="Freeform 418">
                  <a:extLst>
                    <a:ext uri="{FF2B5EF4-FFF2-40B4-BE49-F238E27FC236}">
                      <a16:creationId xmlns:a16="http://schemas.microsoft.com/office/drawing/2014/main" id="{96DA1F2B-2063-8C40-BF46-086C20D317A7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20" name="Freeform 419">
                  <a:extLst>
                    <a:ext uri="{FF2B5EF4-FFF2-40B4-BE49-F238E27FC236}">
                      <a16:creationId xmlns:a16="http://schemas.microsoft.com/office/drawing/2014/main" id="{8A1EF987-02EE-DA4D-8224-02537D5034D5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21" name="Freeform 420">
                  <a:extLst>
                    <a:ext uri="{FF2B5EF4-FFF2-40B4-BE49-F238E27FC236}">
                      <a16:creationId xmlns:a16="http://schemas.microsoft.com/office/drawing/2014/main" id="{1FC5854A-AF8F-6841-92AD-B18DDAF1E99E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22" name="Freeform 421">
                  <a:extLst>
                    <a:ext uri="{FF2B5EF4-FFF2-40B4-BE49-F238E27FC236}">
                      <a16:creationId xmlns:a16="http://schemas.microsoft.com/office/drawing/2014/main" id="{A510FA68-BEB6-B54A-A1D4-984168F85718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455" name="Group 454">
              <a:extLst>
                <a:ext uri="{FF2B5EF4-FFF2-40B4-BE49-F238E27FC236}">
                  <a16:creationId xmlns:a16="http://schemas.microsoft.com/office/drawing/2014/main" id="{52B7B73B-1125-084D-8669-C68CC371DDC6}"/>
                </a:ext>
              </a:extLst>
            </p:cNvPr>
            <p:cNvGrpSpPr/>
            <p:nvPr/>
          </p:nvGrpSpPr>
          <p:grpSpPr>
            <a:xfrm>
              <a:off x="10889241" y="3596263"/>
              <a:ext cx="170989" cy="97052"/>
              <a:chOff x="7493876" y="2774731"/>
              <a:chExt cx="1481958" cy="894622"/>
            </a:xfrm>
          </p:grpSpPr>
          <p:sp>
            <p:nvSpPr>
              <p:cNvPr id="456" name="Freeform 455">
                <a:extLst>
                  <a:ext uri="{FF2B5EF4-FFF2-40B4-BE49-F238E27FC236}">
                    <a16:creationId xmlns:a16="http://schemas.microsoft.com/office/drawing/2014/main" id="{3196A4F9-B139-4D4B-B210-0318216604FE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457" name="Oval 456">
                <a:extLst>
                  <a:ext uri="{FF2B5EF4-FFF2-40B4-BE49-F238E27FC236}">
                    <a16:creationId xmlns:a16="http://schemas.microsoft.com/office/drawing/2014/main" id="{1D1C7F3A-BE45-014B-AF9C-58CA77DA029D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458" name="Group 457">
                <a:extLst>
                  <a:ext uri="{FF2B5EF4-FFF2-40B4-BE49-F238E27FC236}">
                    <a16:creationId xmlns:a16="http://schemas.microsoft.com/office/drawing/2014/main" id="{83DFFE47-64E8-F54C-8ABC-E896DA957F0D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459" name="Freeform 458">
                  <a:extLst>
                    <a:ext uri="{FF2B5EF4-FFF2-40B4-BE49-F238E27FC236}">
                      <a16:creationId xmlns:a16="http://schemas.microsoft.com/office/drawing/2014/main" id="{2A9F0EE2-8F99-EB4D-9331-7AE3BDCBE9C6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60" name="Freeform 459">
                  <a:extLst>
                    <a:ext uri="{FF2B5EF4-FFF2-40B4-BE49-F238E27FC236}">
                      <a16:creationId xmlns:a16="http://schemas.microsoft.com/office/drawing/2014/main" id="{2E314A90-8DB8-2A49-8BB6-D51C2DAE9CF7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61" name="Freeform 460">
                  <a:extLst>
                    <a:ext uri="{FF2B5EF4-FFF2-40B4-BE49-F238E27FC236}">
                      <a16:creationId xmlns:a16="http://schemas.microsoft.com/office/drawing/2014/main" id="{7D8C0277-204E-2B4D-B954-94739B9DE720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62" name="Freeform 461">
                  <a:extLst>
                    <a:ext uri="{FF2B5EF4-FFF2-40B4-BE49-F238E27FC236}">
                      <a16:creationId xmlns:a16="http://schemas.microsoft.com/office/drawing/2014/main" id="{69955D3C-6D1B-EA40-8228-73DF01564152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615" name="Group 614">
              <a:extLst>
                <a:ext uri="{FF2B5EF4-FFF2-40B4-BE49-F238E27FC236}">
                  <a16:creationId xmlns:a16="http://schemas.microsoft.com/office/drawing/2014/main" id="{E166183D-5423-4E4A-AD63-A361EDE184C0}"/>
                </a:ext>
              </a:extLst>
            </p:cNvPr>
            <p:cNvGrpSpPr/>
            <p:nvPr/>
          </p:nvGrpSpPr>
          <p:grpSpPr>
            <a:xfrm>
              <a:off x="10415765" y="3491036"/>
              <a:ext cx="353678" cy="198344"/>
              <a:chOff x="7493876" y="2774731"/>
              <a:chExt cx="1481958" cy="894622"/>
            </a:xfrm>
          </p:grpSpPr>
          <p:sp>
            <p:nvSpPr>
              <p:cNvPr id="616" name="Freeform 615">
                <a:extLst>
                  <a:ext uri="{FF2B5EF4-FFF2-40B4-BE49-F238E27FC236}">
                    <a16:creationId xmlns:a16="http://schemas.microsoft.com/office/drawing/2014/main" id="{8470D159-2329-7F46-9191-000B96A32C79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617" name="Oval 616">
                <a:extLst>
                  <a:ext uri="{FF2B5EF4-FFF2-40B4-BE49-F238E27FC236}">
                    <a16:creationId xmlns:a16="http://schemas.microsoft.com/office/drawing/2014/main" id="{825BDAE5-F4DB-9148-9BC8-0F6F2D1E653F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618" name="Group 617">
                <a:extLst>
                  <a:ext uri="{FF2B5EF4-FFF2-40B4-BE49-F238E27FC236}">
                    <a16:creationId xmlns:a16="http://schemas.microsoft.com/office/drawing/2014/main" id="{237F0420-A845-064A-97A2-458F63D673CA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619" name="Freeform 618">
                  <a:extLst>
                    <a:ext uri="{FF2B5EF4-FFF2-40B4-BE49-F238E27FC236}">
                      <a16:creationId xmlns:a16="http://schemas.microsoft.com/office/drawing/2014/main" id="{D11109B9-8A56-A945-BA04-5A564B10300A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20" name="Freeform 619">
                  <a:extLst>
                    <a:ext uri="{FF2B5EF4-FFF2-40B4-BE49-F238E27FC236}">
                      <a16:creationId xmlns:a16="http://schemas.microsoft.com/office/drawing/2014/main" id="{170AB2AC-06DB-034E-A5C4-0C8F62E3BE40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21" name="Freeform 620">
                  <a:extLst>
                    <a:ext uri="{FF2B5EF4-FFF2-40B4-BE49-F238E27FC236}">
                      <a16:creationId xmlns:a16="http://schemas.microsoft.com/office/drawing/2014/main" id="{E41AEAC2-F85C-4A4E-B0B9-D5C02217D605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22" name="Freeform 621">
                  <a:extLst>
                    <a:ext uri="{FF2B5EF4-FFF2-40B4-BE49-F238E27FC236}">
                      <a16:creationId xmlns:a16="http://schemas.microsoft.com/office/drawing/2014/main" id="{7955A7EE-741F-9740-8344-A2BC817675A5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577" name="Group 576">
              <a:extLst>
                <a:ext uri="{FF2B5EF4-FFF2-40B4-BE49-F238E27FC236}">
                  <a16:creationId xmlns:a16="http://schemas.microsoft.com/office/drawing/2014/main" id="{C471E59B-7A0B-AE4F-95D6-F76514D2D55A}"/>
                </a:ext>
              </a:extLst>
            </p:cNvPr>
            <p:cNvGrpSpPr/>
            <p:nvPr/>
          </p:nvGrpSpPr>
          <p:grpSpPr>
            <a:xfrm>
              <a:off x="9953880" y="2197190"/>
              <a:ext cx="353678" cy="198344"/>
              <a:chOff x="7493876" y="2774731"/>
              <a:chExt cx="1481958" cy="894622"/>
            </a:xfrm>
          </p:grpSpPr>
          <p:sp>
            <p:nvSpPr>
              <p:cNvPr id="578" name="Freeform 577">
                <a:extLst>
                  <a:ext uri="{FF2B5EF4-FFF2-40B4-BE49-F238E27FC236}">
                    <a16:creationId xmlns:a16="http://schemas.microsoft.com/office/drawing/2014/main" id="{8CD016E7-5480-8E4E-94F7-201A1C6046D9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579" name="Oval 578">
                <a:extLst>
                  <a:ext uri="{FF2B5EF4-FFF2-40B4-BE49-F238E27FC236}">
                    <a16:creationId xmlns:a16="http://schemas.microsoft.com/office/drawing/2014/main" id="{593A573C-B6D6-684E-BA73-8F7F7FA8D57C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580" name="Group 579">
                <a:extLst>
                  <a:ext uri="{FF2B5EF4-FFF2-40B4-BE49-F238E27FC236}">
                    <a16:creationId xmlns:a16="http://schemas.microsoft.com/office/drawing/2014/main" id="{2C09AC60-D16C-A948-B25E-01CF60EAAD7B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581" name="Freeform 580">
                  <a:extLst>
                    <a:ext uri="{FF2B5EF4-FFF2-40B4-BE49-F238E27FC236}">
                      <a16:creationId xmlns:a16="http://schemas.microsoft.com/office/drawing/2014/main" id="{D9A85682-B6A6-2344-B24D-66A792630B39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82" name="Freeform 581">
                  <a:extLst>
                    <a:ext uri="{FF2B5EF4-FFF2-40B4-BE49-F238E27FC236}">
                      <a16:creationId xmlns:a16="http://schemas.microsoft.com/office/drawing/2014/main" id="{52EBCF47-0621-B64C-B884-20683D14D92A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83" name="Freeform 582">
                  <a:extLst>
                    <a:ext uri="{FF2B5EF4-FFF2-40B4-BE49-F238E27FC236}">
                      <a16:creationId xmlns:a16="http://schemas.microsoft.com/office/drawing/2014/main" id="{83AAD1CC-D818-A245-9CF9-C4877A62A5D6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84" name="Freeform 583">
                  <a:extLst>
                    <a:ext uri="{FF2B5EF4-FFF2-40B4-BE49-F238E27FC236}">
                      <a16:creationId xmlns:a16="http://schemas.microsoft.com/office/drawing/2014/main" id="{51F55DD1-3A8F-0242-A470-690BE99AC688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593" name="Group 592">
              <a:extLst>
                <a:ext uri="{FF2B5EF4-FFF2-40B4-BE49-F238E27FC236}">
                  <a16:creationId xmlns:a16="http://schemas.microsoft.com/office/drawing/2014/main" id="{7BF36121-B4F6-2447-9F5B-F29B627F3B2A}"/>
                </a:ext>
              </a:extLst>
            </p:cNvPr>
            <p:cNvGrpSpPr/>
            <p:nvPr/>
          </p:nvGrpSpPr>
          <p:grpSpPr>
            <a:xfrm>
              <a:off x="10532370" y="2608265"/>
              <a:ext cx="353678" cy="198344"/>
              <a:chOff x="7493876" y="2774731"/>
              <a:chExt cx="1481958" cy="894622"/>
            </a:xfrm>
          </p:grpSpPr>
          <p:sp>
            <p:nvSpPr>
              <p:cNvPr id="594" name="Freeform 593">
                <a:extLst>
                  <a:ext uri="{FF2B5EF4-FFF2-40B4-BE49-F238E27FC236}">
                    <a16:creationId xmlns:a16="http://schemas.microsoft.com/office/drawing/2014/main" id="{D13949CD-BE6A-5744-98EE-61BE5EE60D49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595" name="Oval 594">
                <a:extLst>
                  <a:ext uri="{FF2B5EF4-FFF2-40B4-BE49-F238E27FC236}">
                    <a16:creationId xmlns:a16="http://schemas.microsoft.com/office/drawing/2014/main" id="{F3651F16-DD17-4D47-9A8D-8EFA601CA85B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596" name="Group 595">
                <a:extLst>
                  <a:ext uri="{FF2B5EF4-FFF2-40B4-BE49-F238E27FC236}">
                    <a16:creationId xmlns:a16="http://schemas.microsoft.com/office/drawing/2014/main" id="{10CA9012-91B2-A449-8A2E-65BA6061B48F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597" name="Freeform 596">
                  <a:extLst>
                    <a:ext uri="{FF2B5EF4-FFF2-40B4-BE49-F238E27FC236}">
                      <a16:creationId xmlns:a16="http://schemas.microsoft.com/office/drawing/2014/main" id="{964BBEA0-D220-6747-850B-459388ABF255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98" name="Freeform 597">
                  <a:extLst>
                    <a:ext uri="{FF2B5EF4-FFF2-40B4-BE49-F238E27FC236}">
                      <a16:creationId xmlns:a16="http://schemas.microsoft.com/office/drawing/2014/main" id="{ADEC5ED7-ED4C-584D-AB78-AA02A93E9466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99" name="Freeform 598">
                  <a:extLst>
                    <a:ext uri="{FF2B5EF4-FFF2-40B4-BE49-F238E27FC236}">
                      <a16:creationId xmlns:a16="http://schemas.microsoft.com/office/drawing/2014/main" id="{F45598BF-44BC-354D-9020-97A874C585BE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00" name="Freeform 599">
                  <a:extLst>
                    <a:ext uri="{FF2B5EF4-FFF2-40B4-BE49-F238E27FC236}">
                      <a16:creationId xmlns:a16="http://schemas.microsoft.com/office/drawing/2014/main" id="{3A2BDF5D-2CA0-2145-8059-D8F121D4D324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601" name="Group 600">
              <a:extLst>
                <a:ext uri="{FF2B5EF4-FFF2-40B4-BE49-F238E27FC236}">
                  <a16:creationId xmlns:a16="http://schemas.microsoft.com/office/drawing/2014/main" id="{187A607B-CA61-BE46-8032-8E34596E7689}"/>
                </a:ext>
              </a:extLst>
            </p:cNvPr>
            <p:cNvGrpSpPr/>
            <p:nvPr/>
          </p:nvGrpSpPr>
          <p:grpSpPr>
            <a:xfrm>
              <a:off x="10648981" y="2102861"/>
              <a:ext cx="353678" cy="198344"/>
              <a:chOff x="7493876" y="2774731"/>
              <a:chExt cx="1481958" cy="894622"/>
            </a:xfrm>
          </p:grpSpPr>
          <p:sp>
            <p:nvSpPr>
              <p:cNvPr id="602" name="Freeform 601">
                <a:extLst>
                  <a:ext uri="{FF2B5EF4-FFF2-40B4-BE49-F238E27FC236}">
                    <a16:creationId xmlns:a16="http://schemas.microsoft.com/office/drawing/2014/main" id="{EB8C3753-6F83-F64B-9439-656B124AA3BD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603" name="Oval 602">
                <a:extLst>
                  <a:ext uri="{FF2B5EF4-FFF2-40B4-BE49-F238E27FC236}">
                    <a16:creationId xmlns:a16="http://schemas.microsoft.com/office/drawing/2014/main" id="{F476EE06-2893-8D4D-AF54-92697A0FE8A9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604" name="Group 603">
                <a:extLst>
                  <a:ext uri="{FF2B5EF4-FFF2-40B4-BE49-F238E27FC236}">
                    <a16:creationId xmlns:a16="http://schemas.microsoft.com/office/drawing/2014/main" id="{5DED3EC9-29B0-8D48-BC37-13731DFE683F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605" name="Freeform 604">
                  <a:extLst>
                    <a:ext uri="{FF2B5EF4-FFF2-40B4-BE49-F238E27FC236}">
                      <a16:creationId xmlns:a16="http://schemas.microsoft.com/office/drawing/2014/main" id="{D08D678C-613A-3543-B832-EE51616C6931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06" name="Freeform 605">
                  <a:extLst>
                    <a:ext uri="{FF2B5EF4-FFF2-40B4-BE49-F238E27FC236}">
                      <a16:creationId xmlns:a16="http://schemas.microsoft.com/office/drawing/2014/main" id="{9EB7819C-4684-3347-AA14-421D743ECB94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07" name="Freeform 606">
                  <a:extLst>
                    <a:ext uri="{FF2B5EF4-FFF2-40B4-BE49-F238E27FC236}">
                      <a16:creationId xmlns:a16="http://schemas.microsoft.com/office/drawing/2014/main" id="{F23E654E-4CEA-E346-A508-15310ABC704C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08" name="Freeform 607">
                  <a:extLst>
                    <a:ext uri="{FF2B5EF4-FFF2-40B4-BE49-F238E27FC236}">
                      <a16:creationId xmlns:a16="http://schemas.microsoft.com/office/drawing/2014/main" id="{EF443A10-9F41-BB4D-8E65-E94AEE09BDA7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554" name="Group 553">
              <a:extLst>
                <a:ext uri="{FF2B5EF4-FFF2-40B4-BE49-F238E27FC236}">
                  <a16:creationId xmlns:a16="http://schemas.microsoft.com/office/drawing/2014/main" id="{7CCD8656-0FD3-B844-BC6C-33CE0577598D}"/>
                </a:ext>
              </a:extLst>
            </p:cNvPr>
            <p:cNvGrpSpPr/>
            <p:nvPr/>
          </p:nvGrpSpPr>
          <p:grpSpPr>
            <a:xfrm>
              <a:off x="9103944" y="3951522"/>
              <a:ext cx="367224" cy="240304"/>
              <a:chOff x="7493876" y="2774731"/>
              <a:chExt cx="1481958" cy="894622"/>
            </a:xfrm>
          </p:grpSpPr>
          <p:sp>
            <p:nvSpPr>
              <p:cNvPr id="555" name="Freeform 554">
                <a:extLst>
                  <a:ext uri="{FF2B5EF4-FFF2-40B4-BE49-F238E27FC236}">
                    <a16:creationId xmlns:a16="http://schemas.microsoft.com/office/drawing/2014/main" id="{7CF4B187-63BE-654E-852A-09C69503C97A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556" name="Oval 555">
                <a:extLst>
                  <a:ext uri="{FF2B5EF4-FFF2-40B4-BE49-F238E27FC236}">
                    <a16:creationId xmlns:a16="http://schemas.microsoft.com/office/drawing/2014/main" id="{3B5270E4-3067-1643-B96C-CE5CEE09747A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557" name="Group 556">
                <a:extLst>
                  <a:ext uri="{FF2B5EF4-FFF2-40B4-BE49-F238E27FC236}">
                    <a16:creationId xmlns:a16="http://schemas.microsoft.com/office/drawing/2014/main" id="{3BECC0F9-CE1F-254B-B04F-1EAA89C59C97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558" name="Freeform 557">
                  <a:extLst>
                    <a:ext uri="{FF2B5EF4-FFF2-40B4-BE49-F238E27FC236}">
                      <a16:creationId xmlns:a16="http://schemas.microsoft.com/office/drawing/2014/main" id="{7C55C6EE-4672-4F4F-A2F8-2821804F5944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59" name="Freeform 558">
                  <a:extLst>
                    <a:ext uri="{FF2B5EF4-FFF2-40B4-BE49-F238E27FC236}">
                      <a16:creationId xmlns:a16="http://schemas.microsoft.com/office/drawing/2014/main" id="{C3B242E2-FAA3-F340-B7F0-35D87BB6BAA8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60" name="Freeform 559">
                  <a:extLst>
                    <a:ext uri="{FF2B5EF4-FFF2-40B4-BE49-F238E27FC236}">
                      <a16:creationId xmlns:a16="http://schemas.microsoft.com/office/drawing/2014/main" id="{87ED7762-177B-454C-AA37-EB518D75B66F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61" name="Freeform 560">
                  <a:extLst>
                    <a:ext uri="{FF2B5EF4-FFF2-40B4-BE49-F238E27FC236}">
                      <a16:creationId xmlns:a16="http://schemas.microsoft.com/office/drawing/2014/main" id="{AD88A8A1-4E2B-154E-845D-5419478A1D2E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585" name="Group 584">
              <a:extLst>
                <a:ext uri="{FF2B5EF4-FFF2-40B4-BE49-F238E27FC236}">
                  <a16:creationId xmlns:a16="http://schemas.microsoft.com/office/drawing/2014/main" id="{1A0C1583-3B4A-E44D-BB19-B20517502EBD}"/>
                </a:ext>
              </a:extLst>
            </p:cNvPr>
            <p:cNvGrpSpPr/>
            <p:nvPr/>
          </p:nvGrpSpPr>
          <p:grpSpPr>
            <a:xfrm>
              <a:off x="9985282" y="2656463"/>
              <a:ext cx="353678" cy="198344"/>
              <a:chOff x="7493876" y="2774731"/>
              <a:chExt cx="1481958" cy="894622"/>
            </a:xfrm>
          </p:grpSpPr>
          <p:sp>
            <p:nvSpPr>
              <p:cNvPr id="586" name="Freeform 585">
                <a:extLst>
                  <a:ext uri="{FF2B5EF4-FFF2-40B4-BE49-F238E27FC236}">
                    <a16:creationId xmlns:a16="http://schemas.microsoft.com/office/drawing/2014/main" id="{196997C3-A7DB-5041-AC08-10F980FB77EC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587" name="Oval 586">
                <a:extLst>
                  <a:ext uri="{FF2B5EF4-FFF2-40B4-BE49-F238E27FC236}">
                    <a16:creationId xmlns:a16="http://schemas.microsoft.com/office/drawing/2014/main" id="{5F84A336-003F-D045-8717-1066774A69EF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588" name="Group 587">
                <a:extLst>
                  <a:ext uri="{FF2B5EF4-FFF2-40B4-BE49-F238E27FC236}">
                    <a16:creationId xmlns:a16="http://schemas.microsoft.com/office/drawing/2014/main" id="{FF876992-AF96-3545-9CEA-A02174E11510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589" name="Freeform 588">
                  <a:extLst>
                    <a:ext uri="{FF2B5EF4-FFF2-40B4-BE49-F238E27FC236}">
                      <a16:creationId xmlns:a16="http://schemas.microsoft.com/office/drawing/2014/main" id="{668E6E88-4A46-6C47-A59A-CB9D07441C17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90" name="Freeform 589">
                  <a:extLst>
                    <a:ext uri="{FF2B5EF4-FFF2-40B4-BE49-F238E27FC236}">
                      <a16:creationId xmlns:a16="http://schemas.microsoft.com/office/drawing/2014/main" id="{C179B4BA-1D8B-E542-8032-CCB2C08DB973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91" name="Freeform 590">
                  <a:extLst>
                    <a:ext uri="{FF2B5EF4-FFF2-40B4-BE49-F238E27FC236}">
                      <a16:creationId xmlns:a16="http://schemas.microsoft.com/office/drawing/2014/main" id="{DCACB29E-ABE8-BA42-AD55-DAF519C17BE7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92" name="Freeform 591">
                  <a:extLst>
                    <a:ext uri="{FF2B5EF4-FFF2-40B4-BE49-F238E27FC236}">
                      <a16:creationId xmlns:a16="http://schemas.microsoft.com/office/drawing/2014/main" id="{FD35A0ED-997C-6D46-9D96-FA8D43398266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538" name="Group 537">
              <a:extLst>
                <a:ext uri="{FF2B5EF4-FFF2-40B4-BE49-F238E27FC236}">
                  <a16:creationId xmlns:a16="http://schemas.microsoft.com/office/drawing/2014/main" id="{158E5A4C-7065-8643-BDC2-3A235B56FEA4}"/>
                </a:ext>
              </a:extLst>
            </p:cNvPr>
            <p:cNvGrpSpPr/>
            <p:nvPr/>
          </p:nvGrpSpPr>
          <p:grpSpPr>
            <a:xfrm>
              <a:off x="9502294" y="3388930"/>
              <a:ext cx="367224" cy="240304"/>
              <a:chOff x="7493876" y="2774731"/>
              <a:chExt cx="1481958" cy="894622"/>
            </a:xfrm>
          </p:grpSpPr>
          <p:sp>
            <p:nvSpPr>
              <p:cNvPr id="539" name="Freeform 538">
                <a:extLst>
                  <a:ext uri="{FF2B5EF4-FFF2-40B4-BE49-F238E27FC236}">
                    <a16:creationId xmlns:a16="http://schemas.microsoft.com/office/drawing/2014/main" id="{CA8EFAEE-3EA1-2A49-A68E-588F301B6928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540" name="Oval 539">
                <a:extLst>
                  <a:ext uri="{FF2B5EF4-FFF2-40B4-BE49-F238E27FC236}">
                    <a16:creationId xmlns:a16="http://schemas.microsoft.com/office/drawing/2014/main" id="{7A05A3F9-D6B9-D14C-83C8-6C79F0B6B2CC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541" name="Group 540">
                <a:extLst>
                  <a:ext uri="{FF2B5EF4-FFF2-40B4-BE49-F238E27FC236}">
                    <a16:creationId xmlns:a16="http://schemas.microsoft.com/office/drawing/2014/main" id="{8AAC1FAD-B7BA-744A-8599-5670C6B0E776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542" name="Freeform 541">
                  <a:extLst>
                    <a:ext uri="{FF2B5EF4-FFF2-40B4-BE49-F238E27FC236}">
                      <a16:creationId xmlns:a16="http://schemas.microsoft.com/office/drawing/2014/main" id="{A016DA82-50DC-224C-84FF-C492EDE01BC1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43" name="Freeform 542">
                  <a:extLst>
                    <a:ext uri="{FF2B5EF4-FFF2-40B4-BE49-F238E27FC236}">
                      <a16:creationId xmlns:a16="http://schemas.microsoft.com/office/drawing/2014/main" id="{3D2D51D6-0AC0-9D43-A55C-E94B7DCA77F2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44" name="Freeform 543">
                  <a:extLst>
                    <a:ext uri="{FF2B5EF4-FFF2-40B4-BE49-F238E27FC236}">
                      <a16:creationId xmlns:a16="http://schemas.microsoft.com/office/drawing/2014/main" id="{76C27F31-4CE4-1242-9801-166D4F66B5E7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45" name="Freeform 544">
                  <a:extLst>
                    <a:ext uri="{FF2B5EF4-FFF2-40B4-BE49-F238E27FC236}">
                      <a16:creationId xmlns:a16="http://schemas.microsoft.com/office/drawing/2014/main" id="{9BC7E87F-2555-8D4C-80CB-0E2F5F4BB0F9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546" name="Group 545">
              <a:extLst>
                <a:ext uri="{FF2B5EF4-FFF2-40B4-BE49-F238E27FC236}">
                  <a16:creationId xmlns:a16="http://schemas.microsoft.com/office/drawing/2014/main" id="{4DAC2AB4-F1E4-D740-A4AF-07EE55303854}"/>
                </a:ext>
              </a:extLst>
            </p:cNvPr>
            <p:cNvGrpSpPr/>
            <p:nvPr/>
          </p:nvGrpSpPr>
          <p:grpSpPr>
            <a:xfrm>
              <a:off x="9606710" y="3994661"/>
              <a:ext cx="367224" cy="240304"/>
              <a:chOff x="7493876" y="2774731"/>
              <a:chExt cx="1481958" cy="894622"/>
            </a:xfrm>
          </p:grpSpPr>
          <p:sp>
            <p:nvSpPr>
              <p:cNvPr id="547" name="Freeform 546">
                <a:extLst>
                  <a:ext uri="{FF2B5EF4-FFF2-40B4-BE49-F238E27FC236}">
                    <a16:creationId xmlns:a16="http://schemas.microsoft.com/office/drawing/2014/main" id="{23E59006-14B9-C64E-A05E-0BD7C00C4A6F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548" name="Oval 547">
                <a:extLst>
                  <a:ext uri="{FF2B5EF4-FFF2-40B4-BE49-F238E27FC236}">
                    <a16:creationId xmlns:a16="http://schemas.microsoft.com/office/drawing/2014/main" id="{2AD17789-C54D-4948-95E6-741F42B1FB2E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549" name="Group 548">
                <a:extLst>
                  <a:ext uri="{FF2B5EF4-FFF2-40B4-BE49-F238E27FC236}">
                    <a16:creationId xmlns:a16="http://schemas.microsoft.com/office/drawing/2014/main" id="{278D7FE0-D307-E941-967D-E4145732CEEA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550" name="Freeform 549">
                  <a:extLst>
                    <a:ext uri="{FF2B5EF4-FFF2-40B4-BE49-F238E27FC236}">
                      <a16:creationId xmlns:a16="http://schemas.microsoft.com/office/drawing/2014/main" id="{1ADC6420-4AC2-F544-B940-D0A18615CA50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51" name="Freeform 550">
                  <a:extLst>
                    <a:ext uri="{FF2B5EF4-FFF2-40B4-BE49-F238E27FC236}">
                      <a16:creationId xmlns:a16="http://schemas.microsoft.com/office/drawing/2014/main" id="{223E40C5-E2E3-3B42-A86A-26D2D130B735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52" name="Freeform 551">
                  <a:extLst>
                    <a:ext uri="{FF2B5EF4-FFF2-40B4-BE49-F238E27FC236}">
                      <a16:creationId xmlns:a16="http://schemas.microsoft.com/office/drawing/2014/main" id="{C6AA2152-8609-214A-AE62-E7DFD1A9E725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53" name="Freeform 552">
                  <a:extLst>
                    <a:ext uri="{FF2B5EF4-FFF2-40B4-BE49-F238E27FC236}">
                      <a16:creationId xmlns:a16="http://schemas.microsoft.com/office/drawing/2014/main" id="{7CB5E54A-6719-9747-80B7-8D19331BE786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623" name="Group 622">
              <a:extLst>
                <a:ext uri="{FF2B5EF4-FFF2-40B4-BE49-F238E27FC236}">
                  <a16:creationId xmlns:a16="http://schemas.microsoft.com/office/drawing/2014/main" id="{EA34A94C-D92D-084C-BFEA-F4C8DF0AD275}"/>
                </a:ext>
              </a:extLst>
            </p:cNvPr>
            <p:cNvGrpSpPr/>
            <p:nvPr/>
          </p:nvGrpSpPr>
          <p:grpSpPr>
            <a:xfrm>
              <a:off x="10380415" y="3987223"/>
              <a:ext cx="353678" cy="198344"/>
              <a:chOff x="7493876" y="2774731"/>
              <a:chExt cx="1481958" cy="894622"/>
            </a:xfrm>
          </p:grpSpPr>
          <p:sp>
            <p:nvSpPr>
              <p:cNvPr id="624" name="Freeform 623">
                <a:extLst>
                  <a:ext uri="{FF2B5EF4-FFF2-40B4-BE49-F238E27FC236}">
                    <a16:creationId xmlns:a16="http://schemas.microsoft.com/office/drawing/2014/main" id="{E1E1C6E8-4D60-7F43-BB0E-6D883F10D4A6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625" name="Oval 624">
                <a:extLst>
                  <a:ext uri="{FF2B5EF4-FFF2-40B4-BE49-F238E27FC236}">
                    <a16:creationId xmlns:a16="http://schemas.microsoft.com/office/drawing/2014/main" id="{50975E36-0C2A-6844-A407-23F033DB4BD2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626" name="Group 625">
                <a:extLst>
                  <a:ext uri="{FF2B5EF4-FFF2-40B4-BE49-F238E27FC236}">
                    <a16:creationId xmlns:a16="http://schemas.microsoft.com/office/drawing/2014/main" id="{3F7EBA29-30EF-C741-94EE-735398C6CFA2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627" name="Freeform 626">
                  <a:extLst>
                    <a:ext uri="{FF2B5EF4-FFF2-40B4-BE49-F238E27FC236}">
                      <a16:creationId xmlns:a16="http://schemas.microsoft.com/office/drawing/2014/main" id="{B3AD45B5-1F4B-FF4A-843D-9D0629392670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28" name="Freeform 627">
                  <a:extLst>
                    <a:ext uri="{FF2B5EF4-FFF2-40B4-BE49-F238E27FC236}">
                      <a16:creationId xmlns:a16="http://schemas.microsoft.com/office/drawing/2014/main" id="{A6F160FF-CBBD-9147-8D0B-92A36BEBF8A3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29" name="Freeform 628">
                  <a:extLst>
                    <a:ext uri="{FF2B5EF4-FFF2-40B4-BE49-F238E27FC236}">
                      <a16:creationId xmlns:a16="http://schemas.microsoft.com/office/drawing/2014/main" id="{421F3589-EC70-074A-903F-D618ED6F7896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30" name="Freeform 629">
                  <a:extLst>
                    <a:ext uri="{FF2B5EF4-FFF2-40B4-BE49-F238E27FC236}">
                      <a16:creationId xmlns:a16="http://schemas.microsoft.com/office/drawing/2014/main" id="{CEC8DEB8-8E24-2948-9AF6-0F3EF908CD4E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463" name="Group 462">
              <a:extLst>
                <a:ext uri="{FF2B5EF4-FFF2-40B4-BE49-F238E27FC236}">
                  <a16:creationId xmlns:a16="http://schemas.microsoft.com/office/drawing/2014/main" id="{A8C4B740-B92E-8942-8EF4-347710C32F2C}"/>
                </a:ext>
              </a:extLst>
            </p:cNvPr>
            <p:cNvGrpSpPr/>
            <p:nvPr/>
          </p:nvGrpSpPr>
          <p:grpSpPr>
            <a:xfrm>
              <a:off x="9253049" y="4770584"/>
              <a:ext cx="393760" cy="218578"/>
              <a:chOff x="7493876" y="2774731"/>
              <a:chExt cx="1481958" cy="894622"/>
            </a:xfrm>
          </p:grpSpPr>
          <p:sp>
            <p:nvSpPr>
              <p:cNvPr id="464" name="Freeform 463">
                <a:extLst>
                  <a:ext uri="{FF2B5EF4-FFF2-40B4-BE49-F238E27FC236}">
                    <a16:creationId xmlns:a16="http://schemas.microsoft.com/office/drawing/2014/main" id="{71A9C1C2-E4A0-D74C-8C05-2AD307E7B3ED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465" name="Oval 464">
                <a:extLst>
                  <a:ext uri="{FF2B5EF4-FFF2-40B4-BE49-F238E27FC236}">
                    <a16:creationId xmlns:a16="http://schemas.microsoft.com/office/drawing/2014/main" id="{0F366A03-D9E7-9F45-99D3-1CAC10EE2C74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466" name="Group 465">
                <a:extLst>
                  <a:ext uri="{FF2B5EF4-FFF2-40B4-BE49-F238E27FC236}">
                    <a16:creationId xmlns:a16="http://schemas.microsoft.com/office/drawing/2014/main" id="{10CB8A50-A713-2549-9F44-B792D2C30CA4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467" name="Freeform 466">
                  <a:extLst>
                    <a:ext uri="{FF2B5EF4-FFF2-40B4-BE49-F238E27FC236}">
                      <a16:creationId xmlns:a16="http://schemas.microsoft.com/office/drawing/2014/main" id="{DC4E3153-8354-1145-82FC-C287EF5FE6C3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68" name="Freeform 467">
                  <a:extLst>
                    <a:ext uri="{FF2B5EF4-FFF2-40B4-BE49-F238E27FC236}">
                      <a16:creationId xmlns:a16="http://schemas.microsoft.com/office/drawing/2014/main" id="{99B3C81B-87BA-1A4F-BCAD-DF0EF9C582C1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69" name="Freeform 468">
                  <a:extLst>
                    <a:ext uri="{FF2B5EF4-FFF2-40B4-BE49-F238E27FC236}">
                      <a16:creationId xmlns:a16="http://schemas.microsoft.com/office/drawing/2014/main" id="{DEEA64E4-A29A-E742-B32E-C111E6BF4225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70" name="Freeform 469">
                  <a:extLst>
                    <a:ext uri="{FF2B5EF4-FFF2-40B4-BE49-F238E27FC236}">
                      <a16:creationId xmlns:a16="http://schemas.microsoft.com/office/drawing/2014/main" id="{43676372-2E7B-9445-80AD-B31686FE67E6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447" name="Group 446">
              <a:extLst>
                <a:ext uri="{FF2B5EF4-FFF2-40B4-BE49-F238E27FC236}">
                  <a16:creationId xmlns:a16="http://schemas.microsoft.com/office/drawing/2014/main" id="{314E0C43-2359-9440-BEF9-9E1924BED605}"/>
                </a:ext>
              </a:extLst>
            </p:cNvPr>
            <p:cNvGrpSpPr/>
            <p:nvPr/>
          </p:nvGrpSpPr>
          <p:grpSpPr>
            <a:xfrm>
              <a:off x="10931138" y="4364023"/>
              <a:ext cx="228295" cy="120400"/>
              <a:chOff x="7493876" y="2774731"/>
              <a:chExt cx="1481958" cy="894622"/>
            </a:xfrm>
          </p:grpSpPr>
          <p:sp>
            <p:nvSpPr>
              <p:cNvPr id="448" name="Freeform 447">
                <a:extLst>
                  <a:ext uri="{FF2B5EF4-FFF2-40B4-BE49-F238E27FC236}">
                    <a16:creationId xmlns:a16="http://schemas.microsoft.com/office/drawing/2014/main" id="{9737FFD7-2DCB-A148-A405-977351501C2B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449" name="Oval 448">
                <a:extLst>
                  <a:ext uri="{FF2B5EF4-FFF2-40B4-BE49-F238E27FC236}">
                    <a16:creationId xmlns:a16="http://schemas.microsoft.com/office/drawing/2014/main" id="{9739DB09-38E5-A347-93BF-13C80AD84539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450" name="Group 449">
                <a:extLst>
                  <a:ext uri="{FF2B5EF4-FFF2-40B4-BE49-F238E27FC236}">
                    <a16:creationId xmlns:a16="http://schemas.microsoft.com/office/drawing/2014/main" id="{04079280-378E-384D-9681-BF41B82BF6CB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451" name="Freeform 450">
                  <a:extLst>
                    <a:ext uri="{FF2B5EF4-FFF2-40B4-BE49-F238E27FC236}">
                      <a16:creationId xmlns:a16="http://schemas.microsoft.com/office/drawing/2014/main" id="{914AA044-3657-1448-A5E9-2F003DC03F6B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52" name="Freeform 451">
                  <a:extLst>
                    <a:ext uri="{FF2B5EF4-FFF2-40B4-BE49-F238E27FC236}">
                      <a16:creationId xmlns:a16="http://schemas.microsoft.com/office/drawing/2014/main" id="{29FDF0B8-7E9A-1F4D-8C99-CE1C68A1345F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53" name="Freeform 452">
                  <a:extLst>
                    <a:ext uri="{FF2B5EF4-FFF2-40B4-BE49-F238E27FC236}">
                      <a16:creationId xmlns:a16="http://schemas.microsoft.com/office/drawing/2014/main" id="{49A96193-2E73-4C43-843C-2C8C4DCEE478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54" name="Freeform 453">
                  <a:extLst>
                    <a:ext uri="{FF2B5EF4-FFF2-40B4-BE49-F238E27FC236}">
                      <a16:creationId xmlns:a16="http://schemas.microsoft.com/office/drawing/2014/main" id="{F5358318-953E-E249-9021-E0B5DF66E3B3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</p:grpSp>
      <p:sp>
        <p:nvSpPr>
          <p:cNvPr id="609" name="Content Placeholder 2">
            <a:extLst>
              <a:ext uri="{FF2B5EF4-FFF2-40B4-BE49-F238E27FC236}">
                <a16:creationId xmlns:a16="http://schemas.microsoft.com/office/drawing/2014/main" id="{2BC3B19B-09E2-1747-9154-87E1DFE72365}"/>
              </a:ext>
            </a:extLst>
          </p:cNvPr>
          <p:cNvSpPr txBox="1">
            <a:spLocks/>
          </p:cNvSpPr>
          <p:nvPr/>
        </p:nvSpPr>
        <p:spPr>
          <a:xfrm>
            <a:off x="839601" y="2732121"/>
            <a:ext cx="5394571" cy="18249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75000"/>
            </a:pPr>
            <a:r>
              <a:rPr lang="en-US" altLang="en-US" i="1" dirty="0">
                <a:solidFill>
                  <a:srgbClr val="CC0000"/>
                </a:solidFill>
                <a:ea typeface="ＭＳ Ｐゴシック" panose="020B0600070205080204" pitchFamily="34" charset="-128"/>
                <a:cs typeface="Calibri" panose="020F0502020204030204" pitchFamily="34" charset="0"/>
              </a:rPr>
              <a:t>protocols</a:t>
            </a:r>
            <a:r>
              <a:rPr lang="en-US" altLang="en-US" dirty="0">
                <a:solidFill>
                  <a:srgbClr val="FF0000"/>
                </a:solidFill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are </a:t>
            </a:r>
            <a:r>
              <a:rPr lang="en-US" altLang="en-US" i="1" dirty="0">
                <a:ea typeface="ＭＳ Ｐゴシック" panose="020B0600070205080204" pitchFamily="34" charset="-128"/>
                <a:cs typeface="Calibri" panose="020F0502020204030204" pitchFamily="34" charset="0"/>
              </a:rPr>
              <a:t>everywhere</a:t>
            </a:r>
          </a:p>
          <a:p>
            <a:pPr lvl="1">
              <a:buSzPct val="75000"/>
            </a:pP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control sending, receiving of messages</a:t>
            </a:r>
          </a:p>
          <a:p>
            <a:pPr lvl="1"/>
            <a:r>
              <a:rPr lang="en-US" altLang="en-US" dirty="0">
                <a:ea typeface="Arial" panose="020B0604020202020204" pitchFamily="34" charset="0"/>
                <a:cs typeface="Calibri" panose="020F0502020204030204" pitchFamily="34" charset="0"/>
              </a:rPr>
              <a:t>e.g., HTTP (Web), streaming video, Skype, TCP, IP, WiFi, 4G, Ethernet</a:t>
            </a:r>
            <a:endParaRPr lang="en-US" altLang="en-US" sz="2800" dirty="0"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F538D7F-D092-0B46-9D93-497135430F9C}"/>
              </a:ext>
            </a:extLst>
          </p:cNvPr>
          <p:cNvGrpSpPr/>
          <p:nvPr/>
        </p:nvGrpSpPr>
        <p:grpSpPr>
          <a:xfrm>
            <a:off x="6860324" y="4962204"/>
            <a:ext cx="1547658" cy="518734"/>
            <a:chOff x="6860324" y="4962204"/>
            <a:chExt cx="1547658" cy="518734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CCA2A64-0E06-F545-9FC0-961CFBCC86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68718" y="5327774"/>
              <a:ext cx="439264" cy="153164"/>
            </a:xfrm>
            <a:prstGeom prst="line">
              <a:avLst/>
            </a:prstGeom>
            <a:ln w="31750">
              <a:solidFill>
                <a:srgbClr val="C00000"/>
              </a:solidFill>
              <a:headEnd type="triangle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D9BBA3E-BB93-084A-B9DE-C031B991FC2B}"/>
                </a:ext>
              </a:extLst>
            </p:cNvPr>
            <p:cNvSpPr txBox="1"/>
            <p:nvPr/>
          </p:nvSpPr>
          <p:spPr>
            <a:xfrm>
              <a:off x="6860324" y="4962204"/>
              <a:ext cx="91210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>
                  <a:solidFill>
                    <a:srgbClr val="C00000"/>
                  </a:solidFill>
                </a:rPr>
                <a:t>Ethernet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E38A1FD-ACE2-5F42-9B08-5B2D9CEBC672}"/>
                </a:ext>
              </a:extLst>
            </p:cNvPr>
            <p:cNvCxnSpPr>
              <a:cxnSpLocks/>
            </p:cNvCxnSpPr>
            <p:nvPr/>
          </p:nvCxnSpPr>
          <p:spPr>
            <a:xfrm>
              <a:off x="7704138" y="5144424"/>
              <a:ext cx="470403" cy="216744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091E281-A56A-C34A-A030-5A236D4E586A}"/>
              </a:ext>
            </a:extLst>
          </p:cNvPr>
          <p:cNvGrpSpPr/>
          <p:nvPr/>
        </p:nvGrpSpPr>
        <p:grpSpPr>
          <a:xfrm>
            <a:off x="7562720" y="3698398"/>
            <a:ext cx="3589569" cy="1371857"/>
            <a:chOff x="7562720" y="3668418"/>
            <a:chExt cx="3589569" cy="1371857"/>
          </a:xfrm>
        </p:grpSpPr>
        <p:cxnSp>
          <p:nvCxnSpPr>
            <p:cNvPr id="612" name="Straight Connector 611">
              <a:extLst>
                <a:ext uri="{FF2B5EF4-FFF2-40B4-BE49-F238E27FC236}">
                  <a16:creationId xmlns:a16="http://schemas.microsoft.com/office/drawing/2014/main" id="{45AD7D7E-22F3-B04F-B8D9-3DB14B4EB5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85300" y="3668418"/>
              <a:ext cx="2866989" cy="1371857"/>
            </a:xfrm>
            <a:prstGeom prst="line">
              <a:avLst/>
            </a:prstGeom>
            <a:ln w="31750">
              <a:solidFill>
                <a:srgbClr val="C00000"/>
              </a:solidFill>
              <a:headEnd type="triangle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3" name="TextBox 612">
              <a:extLst>
                <a:ext uri="{FF2B5EF4-FFF2-40B4-BE49-F238E27FC236}">
                  <a16:creationId xmlns:a16="http://schemas.microsoft.com/office/drawing/2014/main" id="{1E2ACEB7-973B-E046-843B-EB2B7621639C}"/>
                </a:ext>
              </a:extLst>
            </p:cNvPr>
            <p:cNvSpPr txBox="1"/>
            <p:nvPr/>
          </p:nvSpPr>
          <p:spPr>
            <a:xfrm>
              <a:off x="7562720" y="4539626"/>
              <a:ext cx="6203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>
                  <a:solidFill>
                    <a:srgbClr val="C00000"/>
                  </a:solidFill>
                </a:rPr>
                <a:t>HTTP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cxnSp>
          <p:nvCxnSpPr>
            <p:cNvPr id="614" name="Straight Connector 613">
              <a:extLst>
                <a:ext uri="{FF2B5EF4-FFF2-40B4-BE49-F238E27FC236}">
                  <a16:creationId xmlns:a16="http://schemas.microsoft.com/office/drawing/2014/main" id="{37BB92CD-AD73-F344-953E-3EFDD2781945}"/>
                </a:ext>
              </a:extLst>
            </p:cNvPr>
            <p:cNvCxnSpPr>
              <a:cxnSpLocks/>
            </p:cNvCxnSpPr>
            <p:nvPr/>
          </p:nvCxnSpPr>
          <p:spPr>
            <a:xfrm>
              <a:off x="8099825" y="4723687"/>
              <a:ext cx="402218" cy="115861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5BE2CBD-8554-CF42-81E0-EE46D8DE60ED}"/>
              </a:ext>
            </a:extLst>
          </p:cNvPr>
          <p:cNvGrpSpPr/>
          <p:nvPr/>
        </p:nvGrpSpPr>
        <p:grpSpPr>
          <a:xfrm>
            <a:off x="6371219" y="2787535"/>
            <a:ext cx="1271296" cy="663792"/>
            <a:chOff x="6371219" y="2787535"/>
            <a:chExt cx="1271296" cy="663792"/>
          </a:xfrm>
        </p:grpSpPr>
        <p:cxnSp>
          <p:nvCxnSpPr>
            <p:cNvPr id="632" name="Straight Connector 631">
              <a:extLst>
                <a:ext uri="{FF2B5EF4-FFF2-40B4-BE49-F238E27FC236}">
                  <a16:creationId xmlns:a16="http://schemas.microsoft.com/office/drawing/2014/main" id="{DE526F1B-649C-344E-8FAB-A9478EF8DA65}"/>
                </a:ext>
              </a:extLst>
            </p:cNvPr>
            <p:cNvCxnSpPr>
              <a:cxnSpLocks/>
              <a:endCxn id="91" idx="0"/>
            </p:cNvCxnSpPr>
            <p:nvPr/>
          </p:nvCxnSpPr>
          <p:spPr>
            <a:xfrm>
              <a:off x="7631020" y="2787535"/>
              <a:ext cx="11495" cy="663792"/>
            </a:xfrm>
            <a:prstGeom prst="line">
              <a:avLst/>
            </a:prstGeom>
            <a:ln w="31750">
              <a:solidFill>
                <a:srgbClr val="C00000"/>
              </a:solidFill>
              <a:headEnd type="triangle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3" name="TextBox 632">
              <a:extLst>
                <a:ext uri="{FF2B5EF4-FFF2-40B4-BE49-F238E27FC236}">
                  <a16:creationId xmlns:a16="http://schemas.microsoft.com/office/drawing/2014/main" id="{B4A890F6-DD55-B341-BDF4-AF2E70A3CC15}"/>
                </a:ext>
              </a:extLst>
            </p:cNvPr>
            <p:cNvSpPr txBox="1"/>
            <p:nvPr/>
          </p:nvSpPr>
          <p:spPr>
            <a:xfrm>
              <a:off x="6371219" y="2944679"/>
              <a:ext cx="6655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>
                  <a:solidFill>
                    <a:srgbClr val="C00000"/>
                  </a:solidFill>
                </a:rPr>
                <a:t>Skype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cxnSp>
          <p:nvCxnSpPr>
            <p:cNvPr id="634" name="Straight Connector 633">
              <a:extLst>
                <a:ext uri="{FF2B5EF4-FFF2-40B4-BE49-F238E27FC236}">
                  <a16:creationId xmlns:a16="http://schemas.microsoft.com/office/drawing/2014/main" id="{967D0F28-333C-D24F-9D2D-61124A38416B}"/>
                </a:ext>
              </a:extLst>
            </p:cNvPr>
            <p:cNvCxnSpPr>
              <a:cxnSpLocks/>
            </p:cNvCxnSpPr>
            <p:nvPr/>
          </p:nvCxnSpPr>
          <p:spPr>
            <a:xfrm>
              <a:off x="6973411" y="3119431"/>
              <a:ext cx="559043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5" name="Group 634">
            <a:extLst>
              <a:ext uri="{FF2B5EF4-FFF2-40B4-BE49-F238E27FC236}">
                <a16:creationId xmlns:a16="http://schemas.microsoft.com/office/drawing/2014/main" id="{FD6F349B-89A1-1F4D-9830-6378C687F92A}"/>
              </a:ext>
            </a:extLst>
          </p:cNvPr>
          <p:cNvGrpSpPr/>
          <p:nvPr/>
        </p:nvGrpSpPr>
        <p:grpSpPr>
          <a:xfrm>
            <a:off x="9335579" y="2816377"/>
            <a:ext cx="675986" cy="552257"/>
            <a:chOff x="6710761" y="2934593"/>
            <a:chExt cx="675986" cy="552257"/>
          </a:xfrm>
        </p:grpSpPr>
        <p:cxnSp>
          <p:nvCxnSpPr>
            <p:cNvPr id="636" name="Straight Connector 635">
              <a:extLst>
                <a:ext uri="{FF2B5EF4-FFF2-40B4-BE49-F238E27FC236}">
                  <a16:creationId xmlns:a16="http://schemas.microsoft.com/office/drawing/2014/main" id="{38988E68-C8D7-1041-AEC2-7701BE5D10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84556" y="2978118"/>
              <a:ext cx="302191" cy="508732"/>
            </a:xfrm>
            <a:prstGeom prst="line">
              <a:avLst/>
            </a:prstGeom>
            <a:ln w="31750">
              <a:solidFill>
                <a:srgbClr val="C00000"/>
              </a:solidFill>
              <a:headEnd type="triangle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7" name="TextBox 636">
              <a:extLst>
                <a:ext uri="{FF2B5EF4-FFF2-40B4-BE49-F238E27FC236}">
                  <a16:creationId xmlns:a16="http://schemas.microsoft.com/office/drawing/2014/main" id="{A6C4F23A-36F1-5E47-94EF-BAE3479A332E}"/>
                </a:ext>
              </a:extLst>
            </p:cNvPr>
            <p:cNvSpPr txBox="1"/>
            <p:nvPr/>
          </p:nvSpPr>
          <p:spPr>
            <a:xfrm>
              <a:off x="6710761" y="2934593"/>
              <a:ext cx="34176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>
                  <a:solidFill>
                    <a:srgbClr val="C00000"/>
                  </a:solidFill>
                </a:rPr>
                <a:t>IP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cxnSp>
          <p:nvCxnSpPr>
            <p:cNvPr id="638" name="Straight Connector 637">
              <a:extLst>
                <a:ext uri="{FF2B5EF4-FFF2-40B4-BE49-F238E27FC236}">
                  <a16:creationId xmlns:a16="http://schemas.microsoft.com/office/drawing/2014/main" id="{40A312C7-3E2E-8F40-B008-F9AB8292FEA3}"/>
                </a:ext>
              </a:extLst>
            </p:cNvPr>
            <p:cNvCxnSpPr>
              <a:cxnSpLocks/>
            </p:cNvCxnSpPr>
            <p:nvPr/>
          </p:nvCxnSpPr>
          <p:spPr>
            <a:xfrm>
              <a:off x="6973411" y="3119431"/>
              <a:ext cx="262240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9" name="Group 638">
            <a:extLst>
              <a:ext uri="{FF2B5EF4-FFF2-40B4-BE49-F238E27FC236}">
                <a16:creationId xmlns:a16="http://schemas.microsoft.com/office/drawing/2014/main" id="{A0B59F70-E34B-7A47-8095-6CB4A425440B}"/>
              </a:ext>
            </a:extLst>
          </p:cNvPr>
          <p:cNvGrpSpPr/>
          <p:nvPr/>
        </p:nvGrpSpPr>
        <p:grpSpPr>
          <a:xfrm>
            <a:off x="9064971" y="5697822"/>
            <a:ext cx="554960" cy="927829"/>
            <a:chOff x="6934147" y="3177198"/>
            <a:chExt cx="554960" cy="927829"/>
          </a:xfrm>
        </p:grpSpPr>
        <p:cxnSp>
          <p:nvCxnSpPr>
            <p:cNvPr id="640" name="Straight Connector 639">
              <a:extLst>
                <a:ext uri="{FF2B5EF4-FFF2-40B4-BE49-F238E27FC236}">
                  <a16:creationId xmlns:a16="http://schemas.microsoft.com/office/drawing/2014/main" id="{7CF95D26-9671-0C42-8E8C-4CE179CE7B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91527" y="3177198"/>
              <a:ext cx="204850" cy="289979"/>
            </a:xfrm>
            <a:prstGeom prst="line">
              <a:avLst/>
            </a:prstGeom>
            <a:ln w="31750">
              <a:solidFill>
                <a:srgbClr val="C00000"/>
              </a:solidFill>
              <a:headEnd type="triangle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1" name="TextBox 640">
              <a:extLst>
                <a:ext uri="{FF2B5EF4-FFF2-40B4-BE49-F238E27FC236}">
                  <a16:creationId xmlns:a16="http://schemas.microsoft.com/office/drawing/2014/main" id="{99BE214C-A081-5541-8D5F-AB06808F8378}"/>
                </a:ext>
              </a:extLst>
            </p:cNvPr>
            <p:cNvSpPr txBox="1"/>
            <p:nvPr/>
          </p:nvSpPr>
          <p:spPr>
            <a:xfrm>
              <a:off x="6934147" y="3766473"/>
              <a:ext cx="55496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>
                  <a:solidFill>
                    <a:srgbClr val="C00000"/>
                  </a:solidFill>
                </a:rPr>
                <a:t>WiFi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cxnSp>
          <p:nvCxnSpPr>
            <p:cNvPr id="642" name="Straight Connector 641">
              <a:extLst>
                <a:ext uri="{FF2B5EF4-FFF2-40B4-BE49-F238E27FC236}">
                  <a16:creationId xmlns:a16="http://schemas.microsoft.com/office/drawing/2014/main" id="{8DD32BFA-CE2F-B048-B320-A046B7A403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30890" y="3377014"/>
              <a:ext cx="1" cy="450784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3" name="Group 642">
            <a:extLst>
              <a:ext uri="{FF2B5EF4-FFF2-40B4-BE49-F238E27FC236}">
                <a16:creationId xmlns:a16="http://schemas.microsoft.com/office/drawing/2014/main" id="{1965E68E-3EF0-9445-A466-1B0BCA9A0A95}"/>
              </a:ext>
            </a:extLst>
          </p:cNvPr>
          <p:cNvGrpSpPr/>
          <p:nvPr/>
        </p:nvGrpSpPr>
        <p:grpSpPr>
          <a:xfrm>
            <a:off x="8229600" y="1604463"/>
            <a:ext cx="1050146" cy="671367"/>
            <a:chOff x="7375489" y="2684454"/>
            <a:chExt cx="1050146" cy="671367"/>
          </a:xfrm>
        </p:grpSpPr>
        <p:cxnSp>
          <p:nvCxnSpPr>
            <p:cNvPr id="644" name="Straight Connector 643">
              <a:extLst>
                <a:ext uri="{FF2B5EF4-FFF2-40B4-BE49-F238E27FC236}">
                  <a16:creationId xmlns:a16="http://schemas.microsoft.com/office/drawing/2014/main" id="{70102BD4-D7CF-EA44-B451-F173BE4D5BC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75489" y="3222818"/>
              <a:ext cx="628291" cy="133003"/>
            </a:xfrm>
            <a:prstGeom prst="line">
              <a:avLst/>
            </a:prstGeom>
            <a:ln w="31750">
              <a:solidFill>
                <a:srgbClr val="C00000"/>
              </a:solidFill>
              <a:headEnd type="triangle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5" name="TextBox 644">
              <a:extLst>
                <a:ext uri="{FF2B5EF4-FFF2-40B4-BE49-F238E27FC236}">
                  <a16:creationId xmlns:a16="http://schemas.microsoft.com/office/drawing/2014/main" id="{C50489E1-DD07-B045-9B42-9681020DCB49}"/>
                </a:ext>
              </a:extLst>
            </p:cNvPr>
            <p:cNvSpPr txBox="1"/>
            <p:nvPr/>
          </p:nvSpPr>
          <p:spPr>
            <a:xfrm>
              <a:off x="8006931" y="2684454"/>
              <a:ext cx="4187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>
                  <a:solidFill>
                    <a:srgbClr val="C00000"/>
                  </a:solidFill>
                </a:rPr>
                <a:t>4G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cxnSp>
          <p:nvCxnSpPr>
            <p:cNvPr id="646" name="Straight Connector 645">
              <a:extLst>
                <a:ext uri="{FF2B5EF4-FFF2-40B4-BE49-F238E27FC236}">
                  <a16:creationId xmlns:a16="http://schemas.microsoft.com/office/drawing/2014/main" id="{3B8E874C-0A2E-C546-9A26-12BBEB875B0D}"/>
                </a:ext>
              </a:extLst>
            </p:cNvPr>
            <p:cNvCxnSpPr>
              <a:cxnSpLocks/>
              <a:stCxn id="48" idx="1"/>
            </p:cNvCxnSpPr>
            <p:nvPr/>
          </p:nvCxnSpPr>
          <p:spPr>
            <a:xfrm flipV="1">
              <a:off x="7620426" y="2864310"/>
              <a:ext cx="430426" cy="448964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7" name="Group 646">
            <a:extLst>
              <a:ext uri="{FF2B5EF4-FFF2-40B4-BE49-F238E27FC236}">
                <a16:creationId xmlns:a16="http://schemas.microsoft.com/office/drawing/2014/main" id="{9278791A-6408-FE49-97C8-366AE865D0FC}"/>
              </a:ext>
            </a:extLst>
          </p:cNvPr>
          <p:cNvGrpSpPr/>
          <p:nvPr/>
        </p:nvGrpSpPr>
        <p:grpSpPr>
          <a:xfrm>
            <a:off x="10484543" y="4543615"/>
            <a:ext cx="1037942" cy="1262658"/>
            <a:chOff x="6559961" y="3177198"/>
            <a:chExt cx="1037942" cy="1262658"/>
          </a:xfrm>
        </p:grpSpPr>
        <p:cxnSp>
          <p:nvCxnSpPr>
            <p:cNvPr id="648" name="Straight Connector 647">
              <a:extLst>
                <a:ext uri="{FF2B5EF4-FFF2-40B4-BE49-F238E27FC236}">
                  <a16:creationId xmlns:a16="http://schemas.microsoft.com/office/drawing/2014/main" id="{54518172-05CD-6E4B-96A3-5AE490F57D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59961" y="3177198"/>
              <a:ext cx="736416" cy="894404"/>
            </a:xfrm>
            <a:prstGeom prst="line">
              <a:avLst/>
            </a:prstGeom>
            <a:ln w="31750">
              <a:solidFill>
                <a:srgbClr val="C00000"/>
              </a:solidFill>
              <a:headEnd type="triangle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9" name="TextBox 648">
              <a:extLst>
                <a:ext uri="{FF2B5EF4-FFF2-40B4-BE49-F238E27FC236}">
                  <a16:creationId xmlns:a16="http://schemas.microsoft.com/office/drawing/2014/main" id="{4B6916C7-17C2-0043-9CA5-2291C94B8E33}"/>
                </a:ext>
              </a:extLst>
            </p:cNvPr>
            <p:cNvSpPr txBox="1"/>
            <p:nvPr/>
          </p:nvSpPr>
          <p:spPr>
            <a:xfrm>
              <a:off x="7104370" y="4101302"/>
              <a:ext cx="49353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>
                  <a:solidFill>
                    <a:srgbClr val="C00000"/>
                  </a:solidFill>
                </a:rPr>
                <a:t>TCP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cxnSp>
          <p:nvCxnSpPr>
            <p:cNvPr id="650" name="Straight Connector 649">
              <a:extLst>
                <a:ext uri="{FF2B5EF4-FFF2-40B4-BE49-F238E27FC236}">
                  <a16:creationId xmlns:a16="http://schemas.microsoft.com/office/drawing/2014/main" id="{335A84F3-D0D9-FA40-8F7D-57F594BAB31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929789" y="3709511"/>
              <a:ext cx="297918" cy="450784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E364A443-9918-5240-B7CC-82287B806A53}"/>
              </a:ext>
            </a:extLst>
          </p:cNvPr>
          <p:cNvGrpSpPr/>
          <p:nvPr/>
        </p:nvGrpSpPr>
        <p:grpSpPr>
          <a:xfrm>
            <a:off x="9218788" y="2327787"/>
            <a:ext cx="2594095" cy="1025465"/>
            <a:chOff x="9218788" y="2327787"/>
            <a:chExt cx="2594095" cy="1025465"/>
          </a:xfrm>
        </p:grpSpPr>
        <p:cxnSp>
          <p:nvCxnSpPr>
            <p:cNvPr id="652" name="Straight Connector 651">
              <a:extLst>
                <a:ext uri="{FF2B5EF4-FFF2-40B4-BE49-F238E27FC236}">
                  <a16:creationId xmlns:a16="http://schemas.microsoft.com/office/drawing/2014/main" id="{77901D56-40A9-044D-A6DB-ADD17E4B4B0E}"/>
                </a:ext>
              </a:extLst>
            </p:cNvPr>
            <p:cNvCxnSpPr>
              <a:cxnSpLocks/>
            </p:cNvCxnSpPr>
            <p:nvPr/>
          </p:nvCxnSpPr>
          <p:spPr>
            <a:xfrm>
              <a:off x="9218788" y="2327787"/>
              <a:ext cx="1698979" cy="1025465"/>
            </a:xfrm>
            <a:prstGeom prst="line">
              <a:avLst/>
            </a:prstGeom>
            <a:ln w="31750">
              <a:solidFill>
                <a:srgbClr val="C00000"/>
              </a:solidFill>
              <a:headEnd type="triangle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4" name="TextBox 653">
              <a:extLst>
                <a:ext uri="{FF2B5EF4-FFF2-40B4-BE49-F238E27FC236}">
                  <a16:creationId xmlns:a16="http://schemas.microsoft.com/office/drawing/2014/main" id="{AAECF4C4-245B-3B4F-935D-656C1B7C4318}"/>
                </a:ext>
              </a:extLst>
            </p:cNvPr>
            <p:cNvSpPr txBox="1"/>
            <p:nvPr/>
          </p:nvSpPr>
          <p:spPr>
            <a:xfrm>
              <a:off x="10772213" y="2684297"/>
              <a:ext cx="104067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>
                  <a:solidFill>
                    <a:srgbClr val="C00000"/>
                  </a:solidFill>
                </a:rPr>
                <a:t>Streaming</a:t>
              </a:r>
            </a:p>
            <a:p>
              <a:r>
                <a:rPr lang="en-US" sz="1600" i="1" dirty="0">
                  <a:solidFill>
                    <a:srgbClr val="C00000"/>
                  </a:solidFill>
                </a:rPr>
                <a:t>video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cxnSp>
          <p:nvCxnSpPr>
            <p:cNvPr id="656" name="Straight Connector 655">
              <a:extLst>
                <a:ext uri="{FF2B5EF4-FFF2-40B4-BE49-F238E27FC236}">
                  <a16:creationId xmlns:a16="http://schemas.microsoft.com/office/drawing/2014/main" id="{89160B6B-CFAC-0C4E-AFB5-940C8EF68FD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569552" y="2937299"/>
              <a:ext cx="405322" cy="147574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5" name="Content Placeholder 2">
            <a:extLst>
              <a:ext uri="{FF2B5EF4-FFF2-40B4-BE49-F238E27FC236}">
                <a16:creationId xmlns:a16="http://schemas.microsoft.com/office/drawing/2014/main" id="{E555DF1E-6B68-E548-AEFD-AF3AF6587383}"/>
              </a:ext>
            </a:extLst>
          </p:cNvPr>
          <p:cNvSpPr txBox="1">
            <a:spLocks/>
          </p:cNvSpPr>
          <p:nvPr/>
        </p:nvSpPr>
        <p:spPr>
          <a:xfrm>
            <a:off x="852411" y="4676300"/>
            <a:ext cx="5394571" cy="1868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75000"/>
            </a:pPr>
            <a:r>
              <a:rPr lang="en-US" altLang="en-US" i="1" dirty="0">
                <a:solidFill>
                  <a:srgbClr val="C00000"/>
                </a:solidFill>
                <a:ea typeface="ＭＳ Ｐゴシック" panose="020B0600070205080204" pitchFamily="34" charset="-128"/>
                <a:cs typeface="Calibri" panose="020F0502020204030204" pitchFamily="34" charset="0"/>
              </a:rPr>
              <a:t>Internet  standards</a:t>
            </a:r>
          </a:p>
          <a:p>
            <a:pPr lvl="1"/>
            <a:r>
              <a:rPr lang="en-US" altLang="en-US" dirty="0">
                <a:ea typeface="Arial" panose="020B0604020202020204" pitchFamily="34" charset="0"/>
                <a:cs typeface="Calibri" panose="020F0502020204030204" pitchFamily="34" charset="0"/>
              </a:rPr>
              <a:t>IEEE</a:t>
            </a:r>
          </a:p>
          <a:p>
            <a:pPr lvl="1"/>
            <a:r>
              <a:rPr lang="en-US" altLang="en-US" dirty="0">
                <a:ea typeface="Arial" panose="020B0604020202020204" pitchFamily="34" charset="0"/>
                <a:cs typeface="Calibri" panose="020F0502020204030204" pitchFamily="34" charset="0"/>
              </a:rPr>
              <a:t>IETF: Internet Engineering Task Force</a:t>
            </a:r>
          </a:p>
          <a:p>
            <a:pPr marL="0" indent="0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571" name="Slide Number Placeholder 2">
            <a:extLst>
              <a:ext uri="{FF2B5EF4-FFF2-40B4-BE49-F238E27FC236}">
                <a16:creationId xmlns:a16="http://schemas.microsoft.com/office/drawing/2014/main" id="{D700D0DA-FF82-8C47-B06E-D85C6A43B7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 dirty="0"/>
              <a:t>Introduction: 1-</a:t>
            </a:r>
            <a:fld id="{C4204591-24BD-A542-B9D5-F8D8A88D2FE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55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9" grpId="0"/>
      <p:bldP spid="5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366B7-1FF0-134B-B419-0A5A82710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63" y="1426343"/>
            <a:ext cx="5394571" cy="2251565"/>
          </a:xfrm>
        </p:spPr>
        <p:txBody>
          <a:bodyPr>
            <a:noAutofit/>
          </a:bodyPr>
          <a:lstStyle/>
          <a:p>
            <a:pPr>
              <a:buSzPct val="75000"/>
            </a:pPr>
            <a:r>
              <a:rPr lang="en-US" altLang="en-US" i="1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Infrastructure </a:t>
            </a:r>
            <a:r>
              <a:rPr lang="en-US" altLang="en-US" dirty="0">
                <a:ea typeface="ＭＳ Ｐゴシック" panose="020B0600070205080204" pitchFamily="34" charset="-128"/>
              </a:rPr>
              <a:t>that provides services to applications:</a:t>
            </a:r>
            <a:endParaRPr lang="en-US" altLang="en-US" sz="2400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>
                <a:ea typeface="Arial" panose="020B0604020202020204" pitchFamily="34" charset="0"/>
              </a:rPr>
              <a:t>Web, streaming video, multimedia teleconferencing, email, games, e-commerce, social media, inter-connected appliances, …</a:t>
            </a:r>
          </a:p>
          <a:p>
            <a:pPr marL="130175" indent="0">
              <a:buNone/>
            </a:pPr>
            <a:endParaRPr lang="en-US" altLang="en-US" dirty="0"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821"/>
            <a:ext cx="10515600" cy="894622"/>
          </a:xfrm>
        </p:spPr>
        <p:txBody>
          <a:bodyPr/>
          <a:lstStyle/>
          <a:p>
            <a:r>
              <a:rPr lang="en-US" altLang="ja-JP" dirty="0"/>
              <a:t>The Internet: a “services” view</a:t>
            </a:r>
            <a:endParaRPr lang="en-US" dirty="0"/>
          </a:p>
        </p:txBody>
      </p:sp>
      <p:sp>
        <p:nvSpPr>
          <p:cNvPr id="371" name="Freeform 370">
            <a:extLst>
              <a:ext uri="{FF2B5EF4-FFF2-40B4-BE49-F238E27FC236}">
                <a16:creationId xmlns:a16="http://schemas.microsoft.com/office/drawing/2014/main" id="{21662630-62BB-AE4A-A779-AEACD21E6D7C}"/>
              </a:ext>
            </a:extLst>
          </p:cNvPr>
          <p:cNvSpPr/>
          <p:nvPr/>
        </p:nvSpPr>
        <p:spPr>
          <a:xfrm>
            <a:off x="8985188" y="3065778"/>
            <a:ext cx="1124807" cy="1337915"/>
          </a:xfrm>
          <a:custGeom>
            <a:avLst/>
            <a:gdLst>
              <a:gd name="connsiteX0" fmla="*/ 434989 w 1523031"/>
              <a:gd name="connsiteY0" fmla="*/ 253346 h 1763594"/>
              <a:gd name="connsiteX1" fmla="*/ 488 w 1523031"/>
              <a:gd name="connsiteY1" fmla="*/ 921706 h 1763594"/>
              <a:gd name="connsiteX2" fmla="*/ 368142 w 1523031"/>
              <a:gd name="connsiteY2" fmla="*/ 1489812 h 1763594"/>
              <a:gd name="connsiteX3" fmla="*/ 1187008 w 1523031"/>
              <a:gd name="connsiteY3" fmla="*/ 1757156 h 1763594"/>
              <a:gd name="connsiteX4" fmla="*/ 1521239 w 1523031"/>
              <a:gd name="connsiteY4" fmla="*/ 1239177 h 1763594"/>
              <a:gd name="connsiteX5" fmla="*/ 1320700 w 1523031"/>
              <a:gd name="connsiteY5" fmla="*/ 654362 h 1763594"/>
              <a:gd name="connsiteX6" fmla="*/ 1337412 w 1523031"/>
              <a:gd name="connsiteY6" fmla="*/ 136383 h 1763594"/>
              <a:gd name="connsiteX7" fmla="*/ 1086739 w 1523031"/>
              <a:gd name="connsiteY7" fmla="*/ 2711 h 1763594"/>
              <a:gd name="connsiteX8" fmla="*/ 434989 w 1523031"/>
              <a:gd name="connsiteY8" fmla="*/ 253346 h 1763594"/>
              <a:gd name="connsiteX0" fmla="*/ 434989 w 1537226"/>
              <a:gd name="connsiteY0" fmla="*/ 253346 h 1763594"/>
              <a:gd name="connsiteX1" fmla="*/ 488 w 1537226"/>
              <a:gd name="connsiteY1" fmla="*/ 921706 h 1763594"/>
              <a:gd name="connsiteX2" fmla="*/ 368142 w 1537226"/>
              <a:gd name="connsiteY2" fmla="*/ 1489812 h 1763594"/>
              <a:gd name="connsiteX3" fmla="*/ 1187008 w 1537226"/>
              <a:gd name="connsiteY3" fmla="*/ 1757156 h 1763594"/>
              <a:gd name="connsiteX4" fmla="*/ 1521239 w 1537226"/>
              <a:gd name="connsiteY4" fmla="*/ 1239177 h 1763594"/>
              <a:gd name="connsiteX5" fmla="*/ 1468998 w 1537226"/>
              <a:gd name="connsiteY5" fmla="*/ 654362 h 1763594"/>
              <a:gd name="connsiteX6" fmla="*/ 1337412 w 1537226"/>
              <a:gd name="connsiteY6" fmla="*/ 136383 h 1763594"/>
              <a:gd name="connsiteX7" fmla="*/ 1086739 w 1537226"/>
              <a:gd name="connsiteY7" fmla="*/ 2711 h 1763594"/>
              <a:gd name="connsiteX8" fmla="*/ 434989 w 1537226"/>
              <a:gd name="connsiteY8" fmla="*/ 253346 h 1763594"/>
              <a:gd name="connsiteX0" fmla="*/ 434989 w 1537226"/>
              <a:gd name="connsiteY0" fmla="*/ 253346 h 1763594"/>
              <a:gd name="connsiteX1" fmla="*/ 488 w 1537226"/>
              <a:gd name="connsiteY1" fmla="*/ 921706 h 1763594"/>
              <a:gd name="connsiteX2" fmla="*/ 368142 w 1537226"/>
              <a:gd name="connsiteY2" fmla="*/ 1489812 h 1763594"/>
              <a:gd name="connsiteX3" fmla="*/ 1187008 w 1537226"/>
              <a:gd name="connsiteY3" fmla="*/ 1757156 h 1763594"/>
              <a:gd name="connsiteX4" fmla="*/ 1521239 w 1537226"/>
              <a:gd name="connsiteY4" fmla="*/ 1239177 h 1763594"/>
              <a:gd name="connsiteX5" fmla="*/ 1468998 w 1537226"/>
              <a:gd name="connsiteY5" fmla="*/ 654362 h 1763594"/>
              <a:gd name="connsiteX6" fmla="*/ 1337412 w 1537226"/>
              <a:gd name="connsiteY6" fmla="*/ 136383 h 1763594"/>
              <a:gd name="connsiteX7" fmla="*/ 839572 w 1537226"/>
              <a:gd name="connsiteY7" fmla="*/ 2711 h 1763594"/>
              <a:gd name="connsiteX8" fmla="*/ 434989 w 1537226"/>
              <a:gd name="connsiteY8" fmla="*/ 253346 h 1763594"/>
              <a:gd name="connsiteX0" fmla="*/ 360357 w 1536743"/>
              <a:gd name="connsiteY0" fmla="*/ 534641 h 1782088"/>
              <a:gd name="connsiteX1" fmla="*/ 5 w 1536743"/>
              <a:gd name="connsiteY1" fmla="*/ 940200 h 1782088"/>
              <a:gd name="connsiteX2" fmla="*/ 367659 w 1536743"/>
              <a:gd name="connsiteY2" fmla="*/ 1508306 h 1782088"/>
              <a:gd name="connsiteX3" fmla="*/ 1186525 w 1536743"/>
              <a:gd name="connsiteY3" fmla="*/ 1775650 h 1782088"/>
              <a:gd name="connsiteX4" fmla="*/ 1520756 w 1536743"/>
              <a:gd name="connsiteY4" fmla="*/ 1257671 h 1782088"/>
              <a:gd name="connsiteX5" fmla="*/ 1468515 w 1536743"/>
              <a:gd name="connsiteY5" fmla="*/ 672856 h 1782088"/>
              <a:gd name="connsiteX6" fmla="*/ 1336929 w 1536743"/>
              <a:gd name="connsiteY6" fmla="*/ 154877 h 1782088"/>
              <a:gd name="connsiteX7" fmla="*/ 839089 w 1536743"/>
              <a:gd name="connsiteY7" fmla="*/ 21205 h 1782088"/>
              <a:gd name="connsiteX8" fmla="*/ 360357 w 1536743"/>
              <a:gd name="connsiteY8" fmla="*/ 534641 h 1782088"/>
              <a:gd name="connsiteX0" fmla="*/ 360355 w 1536741"/>
              <a:gd name="connsiteY0" fmla="*/ 534641 h 1782088"/>
              <a:gd name="connsiteX1" fmla="*/ 3 w 1536741"/>
              <a:gd name="connsiteY1" fmla="*/ 940200 h 1782088"/>
              <a:gd name="connsiteX2" fmla="*/ 367657 w 1536741"/>
              <a:gd name="connsiteY2" fmla="*/ 1508306 h 1782088"/>
              <a:gd name="connsiteX3" fmla="*/ 1186523 w 1536741"/>
              <a:gd name="connsiteY3" fmla="*/ 1775650 h 1782088"/>
              <a:gd name="connsiteX4" fmla="*/ 1520754 w 1536741"/>
              <a:gd name="connsiteY4" fmla="*/ 1257671 h 1782088"/>
              <a:gd name="connsiteX5" fmla="*/ 1468513 w 1536741"/>
              <a:gd name="connsiteY5" fmla="*/ 672856 h 1782088"/>
              <a:gd name="connsiteX6" fmla="*/ 1336927 w 1536741"/>
              <a:gd name="connsiteY6" fmla="*/ 154877 h 1782088"/>
              <a:gd name="connsiteX7" fmla="*/ 839087 w 1536741"/>
              <a:gd name="connsiteY7" fmla="*/ 21205 h 1782088"/>
              <a:gd name="connsiteX8" fmla="*/ 360355 w 1536741"/>
              <a:gd name="connsiteY8" fmla="*/ 534641 h 1782088"/>
              <a:gd name="connsiteX0" fmla="*/ 382604 w 1558990"/>
              <a:gd name="connsiteY0" fmla="*/ 534641 h 1810599"/>
              <a:gd name="connsiteX1" fmla="*/ 22252 w 1558990"/>
              <a:gd name="connsiteY1" fmla="*/ 940200 h 1810599"/>
              <a:gd name="connsiteX2" fmla="*/ 167457 w 1558990"/>
              <a:gd name="connsiteY2" fmla="*/ 1672556 h 1810599"/>
              <a:gd name="connsiteX3" fmla="*/ 1208772 w 1558990"/>
              <a:gd name="connsiteY3" fmla="*/ 1775650 h 1810599"/>
              <a:gd name="connsiteX4" fmla="*/ 1543003 w 1558990"/>
              <a:gd name="connsiteY4" fmla="*/ 1257671 h 1810599"/>
              <a:gd name="connsiteX5" fmla="*/ 1490762 w 1558990"/>
              <a:gd name="connsiteY5" fmla="*/ 672856 h 1810599"/>
              <a:gd name="connsiteX6" fmla="*/ 1359176 w 1558990"/>
              <a:gd name="connsiteY6" fmla="*/ 154877 h 1810599"/>
              <a:gd name="connsiteX7" fmla="*/ 861336 w 1558990"/>
              <a:gd name="connsiteY7" fmla="*/ 21205 h 1810599"/>
              <a:gd name="connsiteX8" fmla="*/ 382604 w 1558990"/>
              <a:gd name="connsiteY8" fmla="*/ 534641 h 1810599"/>
              <a:gd name="connsiteX0" fmla="*/ 393458 w 1593840"/>
              <a:gd name="connsiteY0" fmla="*/ 534641 h 1793264"/>
              <a:gd name="connsiteX1" fmla="*/ 33106 w 1593840"/>
              <a:gd name="connsiteY1" fmla="*/ 940200 h 1793264"/>
              <a:gd name="connsiteX2" fmla="*/ 178311 w 1593840"/>
              <a:gd name="connsiteY2" fmla="*/ 1672556 h 1793264"/>
              <a:gd name="connsiteX3" fmla="*/ 1464139 w 1593840"/>
              <a:gd name="connsiteY3" fmla="*/ 1752440 h 1793264"/>
              <a:gd name="connsiteX4" fmla="*/ 1553857 w 1593840"/>
              <a:gd name="connsiteY4" fmla="*/ 1257671 h 1793264"/>
              <a:gd name="connsiteX5" fmla="*/ 1501616 w 1593840"/>
              <a:gd name="connsiteY5" fmla="*/ 672856 h 1793264"/>
              <a:gd name="connsiteX6" fmla="*/ 1370030 w 1593840"/>
              <a:gd name="connsiteY6" fmla="*/ 154877 h 1793264"/>
              <a:gd name="connsiteX7" fmla="*/ 872190 w 1593840"/>
              <a:gd name="connsiteY7" fmla="*/ 21205 h 1793264"/>
              <a:gd name="connsiteX8" fmla="*/ 393458 w 1593840"/>
              <a:gd name="connsiteY8" fmla="*/ 534641 h 1793264"/>
              <a:gd name="connsiteX0" fmla="*/ 393458 w 1566550"/>
              <a:gd name="connsiteY0" fmla="*/ 534641 h 1840341"/>
              <a:gd name="connsiteX1" fmla="*/ 33106 w 1566550"/>
              <a:gd name="connsiteY1" fmla="*/ 940200 h 1840341"/>
              <a:gd name="connsiteX2" fmla="*/ 178311 w 1566550"/>
              <a:gd name="connsiteY2" fmla="*/ 1672556 h 1840341"/>
              <a:gd name="connsiteX3" fmla="*/ 1464139 w 1566550"/>
              <a:gd name="connsiteY3" fmla="*/ 1752440 h 1840341"/>
              <a:gd name="connsiteX4" fmla="*/ 1553857 w 1566550"/>
              <a:gd name="connsiteY4" fmla="*/ 1257671 h 1840341"/>
              <a:gd name="connsiteX5" fmla="*/ 1501616 w 1566550"/>
              <a:gd name="connsiteY5" fmla="*/ 672856 h 1840341"/>
              <a:gd name="connsiteX6" fmla="*/ 1370030 w 1566550"/>
              <a:gd name="connsiteY6" fmla="*/ 154877 h 1840341"/>
              <a:gd name="connsiteX7" fmla="*/ 872190 w 1566550"/>
              <a:gd name="connsiteY7" fmla="*/ 21205 h 1840341"/>
              <a:gd name="connsiteX8" fmla="*/ 393458 w 1566550"/>
              <a:gd name="connsiteY8" fmla="*/ 534641 h 1840341"/>
              <a:gd name="connsiteX0" fmla="*/ 393458 w 1555557"/>
              <a:gd name="connsiteY0" fmla="*/ 534641 h 1787187"/>
              <a:gd name="connsiteX1" fmla="*/ 33106 w 1555557"/>
              <a:gd name="connsiteY1" fmla="*/ 940200 h 1787187"/>
              <a:gd name="connsiteX2" fmla="*/ 178311 w 1555557"/>
              <a:gd name="connsiteY2" fmla="*/ 1672556 h 1787187"/>
              <a:gd name="connsiteX3" fmla="*/ 1464139 w 1555557"/>
              <a:gd name="connsiteY3" fmla="*/ 1752440 h 1787187"/>
              <a:gd name="connsiteX4" fmla="*/ 1553857 w 1555557"/>
              <a:gd name="connsiteY4" fmla="*/ 1257671 h 1787187"/>
              <a:gd name="connsiteX5" fmla="*/ 1501616 w 1555557"/>
              <a:gd name="connsiteY5" fmla="*/ 672856 h 1787187"/>
              <a:gd name="connsiteX6" fmla="*/ 1370030 w 1555557"/>
              <a:gd name="connsiteY6" fmla="*/ 154877 h 1787187"/>
              <a:gd name="connsiteX7" fmla="*/ 872190 w 1555557"/>
              <a:gd name="connsiteY7" fmla="*/ 21205 h 1787187"/>
              <a:gd name="connsiteX8" fmla="*/ 393458 w 1555557"/>
              <a:gd name="connsiteY8" fmla="*/ 534641 h 1787187"/>
              <a:gd name="connsiteX0" fmla="*/ 401126 w 1664928"/>
              <a:gd name="connsiteY0" fmla="*/ 534641 h 1783934"/>
              <a:gd name="connsiteX1" fmla="*/ 40774 w 1664928"/>
              <a:gd name="connsiteY1" fmla="*/ 940200 h 1783934"/>
              <a:gd name="connsiteX2" fmla="*/ 185979 w 1664928"/>
              <a:gd name="connsiteY2" fmla="*/ 1672556 h 1783934"/>
              <a:gd name="connsiteX3" fmla="*/ 1618513 w 1664928"/>
              <a:gd name="connsiteY3" fmla="*/ 1747798 h 1783934"/>
              <a:gd name="connsiteX4" fmla="*/ 1561525 w 1664928"/>
              <a:gd name="connsiteY4" fmla="*/ 1257671 h 1783934"/>
              <a:gd name="connsiteX5" fmla="*/ 1509284 w 1664928"/>
              <a:gd name="connsiteY5" fmla="*/ 672856 h 1783934"/>
              <a:gd name="connsiteX6" fmla="*/ 1377698 w 1664928"/>
              <a:gd name="connsiteY6" fmla="*/ 154877 h 1783934"/>
              <a:gd name="connsiteX7" fmla="*/ 879858 w 1664928"/>
              <a:gd name="connsiteY7" fmla="*/ 21205 h 1783934"/>
              <a:gd name="connsiteX8" fmla="*/ 401126 w 1664928"/>
              <a:gd name="connsiteY8" fmla="*/ 534641 h 1783934"/>
              <a:gd name="connsiteX0" fmla="*/ 408119 w 1718774"/>
              <a:gd name="connsiteY0" fmla="*/ 534641 h 1826522"/>
              <a:gd name="connsiteX1" fmla="*/ 47767 w 1718774"/>
              <a:gd name="connsiteY1" fmla="*/ 940200 h 1826522"/>
              <a:gd name="connsiteX2" fmla="*/ 179001 w 1718774"/>
              <a:gd name="connsiteY2" fmla="*/ 1742186 h 1826522"/>
              <a:gd name="connsiteX3" fmla="*/ 1625506 w 1718774"/>
              <a:gd name="connsiteY3" fmla="*/ 1747798 h 1826522"/>
              <a:gd name="connsiteX4" fmla="*/ 1568518 w 1718774"/>
              <a:gd name="connsiteY4" fmla="*/ 1257671 h 1826522"/>
              <a:gd name="connsiteX5" fmla="*/ 1516277 w 1718774"/>
              <a:gd name="connsiteY5" fmla="*/ 672856 h 1826522"/>
              <a:gd name="connsiteX6" fmla="*/ 1384691 w 1718774"/>
              <a:gd name="connsiteY6" fmla="*/ 154877 h 1826522"/>
              <a:gd name="connsiteX7" fmla="*/ 886851 w 1718774"/>
              <a:gd name="connsiteY7" fmla="*/ 21205 h 1826522"/>
              <a:gd name="connsiteX8" fmla="*/ 408119 w 1718774"/>
              <a:gd name="connsiteY8" fmla="*/ 534641 h 1826522"/>
              <a:gd name="connsiteX0" fmla="*/ 477759 w 1796623"/>
              <a:gd name="connsiteY0" fmla="*/ 534641 h 1818043"/>
              <a:gd name="connsiteX1" fmla="*/ 117407 w 1796623"/>
              <a:gd name="connsiteY1" fmla="*/ 940200 h 1818043"/>
              <a:gd name="connsiteX2" fmla="*/ 136864 w 1796623"/>
              <a:gd name="connsiteY2" fmla="*/ 1728260 h 1818043"/>
              <a:gd name="connsiteX3" fmla="*/ 1695146 w 1796623"/>
              <a:gd name="connsiteY3" fmla="*/ 1747798 h 1818043"/>
              <a:gd name="connsiteX4" fmla="*/ 1638158 w 1796623"/>
              <a:gd name="connsiteY4" fmla="*/ 1257671 h 1818043"/>
              <a:gd name="connsiteX5" fmla="*/ 1585917 w 1796623"/>
              <a:gd name="connsiteY5" fmla="*/ 672856 h 1818043"/>
              <a:gd name="connsiteX6" fmla="*/ 1454331 w 1796623"/>
              <a:gd name="connsiteY6" fmla="*/ 154877 h 1818043"/>
              <a:gd name="connsiteX7" fmla="*/ 956491 w 1796623"/>
              <a:gd name="connsiteY7" fmla="*/ 21205 h 1818043"/>
              <a:gd name="connsiteX8" fmla="*/ 477759 w 1796623"/>
              <a:gd name="connsiteY8" fmla="*/ 534641 h 1818043"/>
              <a:gd name="connsiteX0" fmla="*/ 396783 w 1688820"/>
              <a:gd name="connsiteY0" fmla="*/ 534641 h 1815615"/>
              <a:gd name="connsiteX1" fmla="*/ 36431 w 1688820"/>
              <a:gd name="connsiteY1" fmla="*/ 940200 h 1815615"/>
              <a:gd name="connsiteX2" fmla="*/ 55888 w 1688820"/>
              <a:gd name="connsiteY2" fmla="*/ 1728260 h 1815615"/>
              <a:gd name="connsiteX3" fmla="*/ 421834 w 1688820"/>
              <a:gd name="connsiteY3" fmla="*/ 1798118 h 1815615"/>
              <a:gd name="connsiteX4" fmla="*/ 1614170 w 1688820"/>
              <a:gd name="connsiteY4" fmla="*/ 1747798 h 1815615"/>
              <a:gd name="connsiteX5" fmla="*/ 1557182 w 1688820"/>
              <a:gd name="connsiteY5" fmla="*/ 1257671 h 1815615"/>
              <a:gd name="connsiteX6" fmla="*/ 1504941 w 1688820"/>
              <a:gd name="connsiteY6" fmla="*/ 672856 h 1815615"/>
              <a:gd name="connsiteX7" fmla="*/ 1373355 w 1688820"/>
              <a:gd name="connsiteY7" fmla="*/ 154877 h 1815615"/>
              <a:gd name="connsiteX8" fmla="*/ 875515 w 1688820"/>
              <a:gd name="connsiteY8" fmla="*/ 21205 h 1815615"/>
              <a:gd name="connsiteX9" fmla="*/ 396783 w 1688820"/>
              <a:gd name="connsiteY9" fmla="*/ 534641 h 1815615"/>
              <a:gd name="connsiteX0" fmla="*/ 394951 w 1689541"/>
              <a:gd name="connsiteY0" fmla="*/ 534641 h 1877271"/>
              <a:gd name="connsiteX1" fmla="*/ 34599 w 1689541"/>
              <a:gd name="connsiteY1" fmla="*/ 940200 h 1877271"/>
              <a:gd name="connsiteX2" fmla="*/ 54056 w 1689541"/>
              <a:gd name="connsiteY2" fmla="*/ 1728260 h 1877271"/>
              <a:gd name="connsiteX3" fmla="*/ 385071 w 1689541"/>
              <a:gd name="connsiteY3" fmla="*/ 1877032 h 1877271"/>
              <a:gd name="connsiteX4" fmla="*/ 1612338 w 1689541"/>
              <a:gd name="connsiteY4" fmla="*/ 1747798 h 1877271"/>
              <a:gd name="connsiteX5" fmla="*/ 1555350 w 1689541"/>
              <a:gd name="connsiteY5" fmla="*/ 1257671 h 1877271"/>
              <a:gd name="connsiteX6" fmla="*/ 1503109 w 1689541"/>
              <a:gd name="connsiteY6" fmla="*/ 672856 h 1877271"/>
              <a:gd name="connsiteX7" fmla="*/ 1371523 w 1689541"/>
              <a:gd name="connsiteY7" fmla="*/ 154877 h 1877271"/>
              <a:gd name="connsiteX8" fmla="*/ 873683 w 1689541"/>
              <a:gd name="connsiteY8" fmla="*/ 21205 h 1877271"/>
              <a:gd name="connsiteX9" fmla="*/ 394951 w 1689541"/>
              <a:gd name="connsiteY9" fmla="*/ 534641 h 1877271"/>
              <a:gd name="connsiteX0" fmla="*/ 394949 w 1689541"/>
              <a:gd name="connsiteY0" fmla="*/ 534641 h 1877032"/>
              <a:gd name="connsiteX1" fmla="*/ 34597 w 1689541"/>
              <a:gd name="connsiteY1" fmla="*/ 940200 h 1877032"/>
              <a:gd name="connsiteX2" fmla="*/ 54054 w 1689541"/>
              <a:gd name="connsiteY2" fmla="*/ 1728260 h 1877032"/>
              <a:gd name="connsiteX3" fmla="*/ 385069 w 1689541"/>
              <a:gd name="connsiteY3" fmla="*/ 1877032 h 1877032"/>
              <a:gd name="connsiteX4" fmla="*/ 1612336 w 1689541"/>
              <a:gd name="connsiteY4" fmla="*/ 1747798 h 1877032"/>
              <a:gd name="connsiteX5" fmla="*/ 1555348 w 1689541"/>
              <a:gd name="connsiteY5" fmla="*/ 1257671 h 1877032"/>
              <a:gd name="connsiteX6" fmla="*/ 1503107 w 1689541"/>
              <a:gd name="connsiteY6" fmla="*/ 672856 h 1877032"/>
              <a:gd name="connsiteX7" fmla="*/ 1371521 w 1689541"/>
              <a:gd name="connsiteY7" fmla="*/ 154877 h 1877032"/>
              <a:gd name="connsiteX8" fmla="*/ 873681 w 1689541"/>
              <a:gd name="connsiteY8" fmla="*/ 21205 h 1877032"/>
              <a:gd name="connsiteX9" fmla="*/ 394949 w 1689541"/>
              <a:gd name="connsiteY9" fmla="*/ 534641 h 1877032"/>
              <a:gd name="connsiteX0" fmla="*/ 394949 w 1683795"/>
              <a:gd name="connsiteY0" fmla="*/ 534641 h 1877032"/>
              <a:gd name="connsiteX1" fmla="*/ 34597 w 1683795"/>
              <a:gd name="connsiteY1" fmla="*/ 940200 h 1877032"/>
              <a:gd name="connsiteX2" fmla="*/ 54054 w 1683795"/>
              <a:gd name="connsiteY2" fmla="*/ 1728260 h 1877032"/>
              <a:gd name="connsiteX3" fmla="*/ 385069 w 1683795"/>
              <a:gd name="connsiteY3" fmla="*/ 1877032 h 1877032"/>
              <a:gd name="connsiteX4" fmla="*/ 1605349 w 1683795"/>
              <a:gd name="connsiteY4" fmla="*/ 1798860 h 1877032"/>
              <a:gd name="connsiteX5" fmla="*/ 1555348 w 1683795"/>
              <a:gd name="connsiteY5" fmla="*/ 1257671 h 1877032"/>
              <a:gd name="connsiteX6" fmla="*/ 1503107 w 1683795"/>
              <a:gd name="connsiteY6" fmla="*/ 672856 h 1877032"/>
              <a:gd name="connsiteX7" fmla="*/ 1371521 w 1683795"/>
              <a:gd name="connsiteY7" fmla="*/ 154877 h 1877032"/>
              <a:gd name="connsiteX8" fmla="*/ 873681 w 1683795"/>
              <a:gd name="connsiteY8" fmla="*/ 21205 h 1877032"/>
              <a:gd name="connsiteX9" fmla="*/ 394949 w 1683795"/>
              <a:gd name="connsiteY9" fmla="*/ 534641 h 1877032"/>
              <a:gd name="connsiteX0" fmla="*/ 394949 w 1720794"/>
              <a:gd name="connsiteY0" fmla="*/ 534641 h 1877032"/>
              <a:gd name="connsiteX1" fmla="*/ 34597 w 1720794"/>
              <a:gd name="connsiteY1" fmla="*/ 940200 h 1877032"/>
              <a:gd name="connsiteX2" fmla="*/ 54054 w 1720794"/>
              <a:gd name="connsiteY2" fmla="*/ 1728260 h 1877032"/>
              <a:gd name="connsiteX3" fmla="*/ 385069 w 1720794"/>
              <a:gd name="connsiteY3" fmla="*/ 1877032 h 1877032"/>
              <a:gd name="connsiteX4" fmla="*/ 1605349 w 1720794"/>
              <a:gd name="connsiteY4" fmla="*/ 1798860 h 1877032"/>
              <a:gd name="connsiteX5" fmla="*/ 1555348 w 1720794"/>
              <a:gd name="connsiteY5" fmla="*/ 1257671 h 1877032"/>
              <a:gd name="connsiteX6" fmla="*/ 1503107 w 1720794"/>
              <a:gd name="connsiteY6" fmla="*/ 672856 h 1877032"/>
              <a:gd name="connsiteX7" fmla="*/ 1371521 w 1720794"/>
              <a:gd name="connsiteY7" fmla="*/ 154877 h 1877032"/>
              <a:gd name="connsiteX8" fmla="*/ 873681 w 1720794"/>
              <a:gd name="connsiteY8" fmla="*/ 21205 h 1877032"/>
              <a:gd name="connsiteX9" fmla="*/ 394949 w 1720794"/>
              <a:gd name="connsiteY9" fmla="*/ 534641 h 1877032"/>
              <a:gd name="connsiteX0" fmla="*/ 394949 w 1720794"/>
              <a:gd name="connsiteY0" fmla="*/ 534641 h 1877032"/>
              <a:gd name="connsiteX1" fmla="*/ 34597 w 1720794"/>
              <a:gd name="connsiteY1" fmla="*/ 940200 h 1877032"/>
              <a:gd name="connsiteX2" fmla="*/ 54054 w 1720794"/>
              <a:gd name="connsiteY2" fmla="*/ 1728260 h 1877032"/>
              <a:gd name="connsiteX3" fmla="*/ 385069 w 1720794"/>
              <a:gd name="connsiteY3" fmla="*/ 1877032 h 1877032"/>
              <a:gd name="connsiteX4" fmla="*/ 1605349 w 1720794"/>
              <a:gd name="connsiteY4" fmla="*/ 1798860 h 1877032"/>
              <a:gd name="connsiteX5" fmla="*/ 1555348 w 1720794"/>
              <a:gd name="connsiteY5" fmla="*/ 1257671 h 1877032"/>
              <a:gd name="connsiteX6" fmla="*/ 1503107 w 1720794"/>
              <a:gd name="connsiteY6" fmla="*/ 672856 h 1877032"/>
              <a:gd name="connsiteX7" fmla="*/ 1371521 w 1720794"/>
              <a:gd name="connsiteY7" fmla="*/ 154877 h 1877032"/>
              <a:gd name="connsiteX8" fmla="*/ 873681 w 1720794"/>
              <a:gd name="connsiteY8" fmla="*/ 21205 h 1877032"/>
              <a:gd name="connsiteX9" fmla="*/ 394949 w 1720794"/>
              <a:gd name="connsiteY9" fmla="*/ 534641 h 1877032"/>
              <a:gd name="connsiteX0" fmla="*/ 394949 w 1671512"/>
              <a:gd name="connsiteY0" fmla="*/ 534641 h 1877032"/>
              <a:gd name="connsiteX1" fmla="*/ 34597 w 1671512"/>
              <a:gd name="connsiteY1" fmla="*/ 940200 h 1877032"/>
              <a:gd name="connsiteX2" fmla="*/ 54054 w 1671512"/>
              <a:gd name="connsiteY2" fmla="*/ 1728260 h 1877032"/>
              <a:gd name="connsiteX3" fmla="*/ 385069 w 1671512"/>
              <a:gd name="connsiteY3" fmla="*/ 1877032 h 1877032"/>
              <a:gd name="connsiteX4" fmla="*/ 1605349 w 1671512"/>
              <a:gd name="connsiteY4" fmla="*/ 1798860 h 1877032"/>
              <a:gd name="connsiteX5" fmla="*/ 1555348 w 1671512"/>
              <a:gd name="connsiteY5" fmla="*/ 1257671 h 1877032"/>
              <a:gd name="connsiteX6" fmla="*/ 1503107 w 1671512"/>
              <a:gd name="connsiteY6" fmla="*/ 672856 h 1877032"/>
              <a:gd name="connsiteX7" fmla="*/ 1371521 w 1671512"/>
              <a:gd name="connsiteY7" fmla="*/ 154877 h 1877032"/>
              <a:gd name="connsiteX8" fmla="*/ 873681 w 1671512"/>
              <a:gd name="connsiteY8" fmla="*/ 21205 h 1877032"/>
              <a:gd name="connsiteX9" fmla="*/ 394949 w 1671512"/>
              <a:gd name="connsiteY9" fmla="*/ 534641 h 1877032"/>
              <a:gd name="connsiteX0" fmla="*/ 394949 w 1677296"/>
              <a:gd name="connsiteY0" fmla="*/ 534641 h 1877032"/>
              <a:gd name="connsiteX1" fmla="*/ 34597 w 1677296"/>
              <a:gd name="connsiteY1" fmla="*/ 940200 h 1877032"/>
              <a:gd name="connsiteX2" fmla="*/ 54054 w 1677296"/>
              <a:gd name="connsiteY2" fmla="*/ 1728260 h 1877032"/>
              <a:gd name="connsiteX3" fmla="*/ 385069 w 1677296"/>
              <a:gd name="connsiteY3" fmla="*/ 1877032 h 1877032"/>
              <a:gd name="connsiteX4" fmla="*/ 1612334 w 1677296"/>
              <a:gd name="connsiteY4" fmla="*/ 1840637 h 1877032"/>
              <a:gd name="connsiteX5" fmla="*/ 1555348 w 1677296"/>
              <a:gd name="connsiteY5" fmla="*/ 1257671 h 1877032"/>
              <a:gd name="connsiteX6" fmla="*/ 1503107 w 1677296"/>
              <a:gd name="connsiteY6" fmla="*/ 672856 h 1877032"/>
              <a:gd name="connsiteX7" fmla="*/ 1371521 w 1677296"/>
              <a:gd name="connsiteY7" fmla="*/ 154877 h 1877032"/>
              <a:gd name="connsiteX8" fmla="*/ 873681 w 1677296"/>
              <a:gd name="connsiteY8" fmla="*/ 21205 h 1877032"/>
              <a:gd name="connsiteX9" fmla="*/ 394949 w 1677296"/>
              <a:gd name="connsiteY9" fmla="*/ 534641 h 1877032"/>
              <a:gd name="connsiteX0" fmla="*/ 394949 w 1677298"/>
              <a:gd name="connsiteY0" fmla="*/ 534641 h 1877032"/>
              <a:gd name="connsiteX1" fmla="*/ 34597 w 1677298"/>
              <a:gd name="connsiteY1" fmla="*/ 940200 h 1877032"/>
              <a:gd name="connsiteX2" fmla="*/ 54054 w 1677298"/>
              <a:gd name="connsiteY2" fmla="*/ 1728260 h 1877032"/>
              <a:gd name="connsiteX3" fmla="*/ 385069 w 1677298"/>
              <a:gd name="connsiteY3" fmla="*/ 1877032 h 1877032"/>
              <a:gd name="connsiteX4" fmla="*/ 1612334 w 1677298"/>
              <a:gd name="connsiteY4" fmla="*/ 1840637 h 1877032"/>
              <a:gd name="connsiteX5" fmla="*/ 1555348 w 1677298"/>
              <a:gd name="connsiteY5" fmla="*/ 1257671 h 1877032"/>
              <a:gd name="connsiteX6" fmla="*/ 1503107 w 1677298"/>
              <a:gd name="connsiteY6" fmla="*/ 672856 h 1877032"/>
              <a:gd name="connsiteX7" fmla="*/ 1371521 w 1677298"/>
              <a:gd name="connsiteY7" fmla="*/ 154877 h 1877032"/>
              <a:gd name="connsiteX8" fmla="*/ 873681 w 1677298"/>
              <a:gd name="connsiteY8" fmla="*/ 21205 h 1877032"/>
              <a:gd name="connsiteX9" fmla="*/ 394949 w 1677298"/>
              <a:gd name="connsiteY9" fmla="*/ 534641 h 1877032"/>
              <a:gd name="connsiteX0" fmla="*/ 394949 w 1677296"/>
              <a:gd name="connsiteY0" fmla="*/ 534641 h 1904936"/>
              <a:gd name="connsiteX1" fmla="*/ 34597 w 1677296"/>
              <a:gd name="connsiteY1" fmla="*/ 940200 h 1904936"/>
              <a:gd name="connsiteX2" fmla="*/ 54054 w 1677296"/>
              <a:gd name="connsiteY2" fmla="*/ 1728260 h 1904936"/>
              <a:gd name="connsiteX3" fmla="*/ 385069 w 1677296"/>
              <a:gd name="connsiteY3" fmla="*/ 1877032 h 1904936"/>
              <a:gd name="connsiteX4" fmla="*/ 1612334 w 1677296"/>
              <a:gd name="connsiteY4" fmla="*/ 1840637 h 1904936"/>
              <a:gd name="connsiteX5" fmla="*/ 1555348 w 1677296"/>
              <a:gd name="connsiteY5" fmla="*/ 1257671 h 1904936"/>
              <a:gd name="connsiteX6" fmla="*/ 1503107 w 1677296"/>
              <a:gd name="connsiteY6" fmla="*/ 672856 h 1904936"/>
              <a:gd name="connsiteX7" fmla="*/ 1371521 w 1677296"/>
              <a:gd name="connsiteY7" fmla="*/ 154877 h 1904936"/>
              <a:gd name="connsiteX8" fmla="*/ 873681 w 1677296"/>
              <a:gd name="connsiteY8" fmla="*/ 21205 h 1904936"/>
              <a:gd name="connsiteX9" fmla="*/ 394949 w 1677296"/>
              <a:gd name="connsiteY9" fmla="*/ 534641 h 1904936"/>
              <a:gd name="connsiteX0" fmla="*/ 461539 w 1743887"/>
              <a:gd name="connsiteY0" fmla="*/ 534641 h 1904936"/>
              <a:gd name="connsiteX1" fmla="*/ 101187 w 1743887"/>
              <a:gd name="connsiteY1" fmla="*/ 940200 h 1904936"/>
              <a:gd name="connsiteX2" fmla="*/ 22840 w 1743887"/>
              <a:gd name="connsiteY2" fmla="*/ 1737812 h 1904936"/>
              <a:gd name="connsiteX3" fmla="*/ 451659 w 1743887"/>
              <a:gd name="connsiteY3" fmla="*/ 1877032 h 1904936"/>
              <a:gd name="connsiteX4" fmla="*/ 1678924 w 1743887"/>
              <a:gd name="connsiteY4" fmla="*/ 1840637 h 1904936"/>
              <a:gd name="connsiteX5" fmla="*/ 1621938 w 1743887"/>
              <a:gd name="connsiteY5" fmla="*/ 1257671 h 1904936"/>
              <a:gd name="connsiteX6" fmla="*/ 1569697 w 1743887"/>
              <a:gd name="connsiteY6" fmla="*/ 672856 h 1904936"/>
              <a:gd name="connsiteX7" fmla="*/ 1438111 w 1743887"/>
              <a:gd name="connsiteY7" fmla="*/ 154877 h 1904936"/>
              <a:gd name="connsiteX8" fmla="*/ 940271 w 1743887"/>
              <a:gd name="connsiteY8" fmla="*/ 21205 h 1904936"/>
              <a:gd name="connsiteX9" fmla="*/ 461539 w 1743887"/>
              <a:gd name="connsiteY9" fmla="*/ 534641 h 1904936"/>
              <a:gd name="connsiteX0" fmla="*/ 452050 w 1756359"/>
              <a:gd name="connsiteY0" fmla="*/ 534641 h 1891359"/>
              <a:gd name="connsiteX1" fmla="*/ 91698 w 1756359"/>
              <a:gd name="connsiteY1" fmla="*/ 940200 h 1891359"/>
              <a:gd name="connsiteX2" fmla="*/ 13351 w 1756359"/>
              <a:gd name="connsiteY2" fmla="*/ 1737812 h 1891359"/>
              <a:gd name="connsiteX3" fmla="*/ 309435 w 1756359"/>
              <a:gd name="connsiteY3" fmla="*/ 1891359 h 1891359"/>
              <a:gd name="connsiteX4" fmla="*/ 1669435 w 1756359"/>
              <a:gd name="connsiteY4" fmla="*/ 1840637 h 1891359"/>
              <a:gd name="connsiteX5" fmla="*/ 1612449 w 1756359"/>
              <a:gd name="connsiteY5" fmla="*/ 1257671 h 1891359"/>
              <a:gd name="connsiteX6" fmla="*/ 1560208 w 1756359"/>
              <a:gd name="connsiteY6" fmla="*/ 672856 h 1891359"/>
              <a:gd name="connsiteX7" fmla="*/ 1428622 w 1756359"/>
              <a:gd name="connsiteY7" fmla="*/ 154877 h 1891359"/>
              <a:gd name="connsiteX8" fmla="*/ 930782 w 1756359"/>
              <a:gd name="connsiteY8" fmla="*/ 21205 h 1891359"/>
              <a:gd name="connsiteX9" fmla="*/ 452050 w 1756359"/>
              <a:gd name="connsiteY9" fmla="*/ 534641 h 1891359"/>
              <a:gd name="connsiteX0" fmla="*/ 452050 w 1756257"/>
              <a:gd name="connsiteY0" fmla="*/ 534641 h 1891359"/>
              <a:gd name="connsiteX1" fmla="*/ 91698 w 1756257"/>
              <a:gd name="connsiteY1" fmla="*/ 940200 h 1891359"/>
              <a:gd name="connsiteX2" fmla="*/ 13351 w 1756257"/>
              <a:gd name="connsiteY2" fmla="*/ 1737812 h 1891359"/>
              <a:gd name="connsiteX3" fmla="*/ 309435 w 1756257"/>
              <a:gd name="connsiteY3" fmla="*/ 1891359 h 1891359"/>
              <a:gd name="connsiteX4" fmla="*/ 1669435 w 1756257"/>
              <a:gd name="connsiteY4" fmla="*/ 1840637 h 1891359"/>
              <a:gd name="connsiteX5" fmla="*/ 1612449 w 1756257"/>
              <a:gd name="connsiteY5" fmla="*/ 1257671 h 1891359"/>
              <a:gd name="connsiteX6" fmla="*/ 1563496 w 1756257"/>
              <a:gd name="connsiteY6" fmla="*/ 959631 h 1891359"/>
              <a:gd name="connsiteX7" fmla="*/ 1560208 w 1756257"/>
              <a:gd name="connsiteY7" fmla="*/ 672856 h 1891359"/>
              <a:gd name="connsiteX8" fmla="*/ 1428622 w 1756257"/>
              <a:gd name="connsiteY8" fmla="*/ 154877 h 1891359"/>
              <a:gd name="connsiteX9" fmla="*/ 930782 w 1756257"/>
              <a:gd name="connsiteY9" fmla="*/ 21205 h 1891359"/>
              <a:gd name="connsiteX10" fmla="*/ 452050 w 1756257"/>
              <a:gd name="connsiteY10" fmla="*/ 534641 h 1891359"/>
              <a:gd name="connsiteX0" fmla="*/ 452050 w 1764590"/>
              <a:gd name="connsiteY0" fmla="*/ 534641 h 1891359"/>
              <a:gd name="connsiteX1" fmla="*/ 91698 w 1764590"/>
              <a:gd name="connsiteY1" fmla="*/ 940200 h 1891359"/>
              <a:gd name="connsiteX2" fmla="*/ 13351 w 1764590"/>
              <a:gd name="connsiteY2" fmla="*/ 1737812 h 1891359"/>
              <a:gd name="connsiteX3" fmla="*/ 309435 w 1764590"/>
              <a:gd name="connsiteY3" fmla="*/ 1891359 h 1891359"/>
              <a:gd name="connsiteX4" fmla="*/ 1669435 w 1764590"/>
              <a:gd name="connsiteY4" fmla="*/ 1840637 h 1891359"/>
              <a:gd name="connsiteX5" fmla="*/ 1612449 w 1764590"/>
              <a:gd name="connsiteY5" fmla="*/ 1257671 h 1891359"/>
              <a:gd name="connsiteX6" fmla="*/ 1309780 w 1764590"/>
              <a:gd name="connsiteY6" fmla="*/ 1046341 h 1891359"/>
              <a:gd name="connsiteX7" fmla="*/ 1560208 w 1764590"/>
              <a:gd name="connsiteY7" fmla="*/ 672856 h 1891359"/>
              <a:gd name="connsiteX8" fmla="*/ 1428622 w 1764590"/>
              <a:gd name="connsiteY8" fmla="*/ 154877 h 1891359"/>
              <a:gd name="connsiteX9" fmla="*/ 930782 w 1764590"/>
              <a:gd name="connsiteY9" fmla="*/ 21205 h 1891359"/>
              <a:gd name="connsiteX10" fmla="*/ 452050 w 1764590"/>
              <a:gd name="connsiteY10" fmla="*/ 534641 h 1891359"/>
              <a:gd name="connsiteX0" fmla="*/ 452050 w 1764592"/>
              <a:gd name="connsiteY0" fmla="*/ 534641 h 1891359"/>
              <a:gd name="connsiteX1" fmla="*/ 91698 w 1764592"/>
              <a:gd name="connsiteY1" fmla="*/ 940200 h 1891359"/>
              <a:gd name="connsiteX2" fmla="*/ 13351 w 1764592"/>
              <a:gd name="connsiteY2" fmla="*/ 1737812 h 1891359"/>
              <a:gd name="connsiteX3" fmla="*/ 309435 w 1764592"/>
              <a:gd name="connsiteY3" fmla="*/ 1891359 h 1891359"/>
              <a:gd name="connsiteX4" fmla="*/ 1669435 w 1764592"/>
              <a:gd name="connsiteY4" fmla="*/ 1840637 h 1891359"/>
              <a:gd name="connsiteX5" fmla="*/ 1612449 w 1764592"/>
              <a:gd name="connsiteY5" fmla="*/ 1257671 h 1891359"/>
              <a:gd name="connsiteX6" fmla="*/ 1309780 w 1764592"/>
              <a:gd name="connsiteY6" fmla="*/ 1046341 h 1891359"/>
              <a:gd name="connsiteX7" fmla="*/ 1560208 w 1764592"/>
              <a:gd name="connsiteY7" fmla="*/ 672856 h 1891359"/>
              <a:gd name="connsiteX8" fmla="*/ 1428622 w 1764592"/>
              <a:gd name="connsiteY8" fmla="*/ 154877 h 1891359"/>
              <a:gd name="connsiteX9" fmla="*/ 930782 w 1764592"/>
              <a:gd name="connsiteY9" fmla="*/ 21205 h 1891359"/>
              <a:gd name="connsiteX10" fmla="*/ 452050 w 1764592"/>
              <a:gd name="connsiteY10" fmla="*/ 534641 h 1891359"/>
              <a:gd name="connsiteX0" fmla="*/ 452050 w 1764590"/>
              <a:gd name="connsiteY0" fmla="*/ 534641 h 1891359"/>
              <a:gd name="connsiteX1" fmla="*/ 91698 w 1764590"/>
              <a:gd name="connsiteY1" fmla="*/ 940200 h 1891359"/>
              <a:gd name="connsiteX2" fmla="*/ 13351 w 1764590"/>
              <a:gd name="connsiteY2" fmla="*/ 1737812 h 1891359"/>
              <a:gd name="connsiteX3" fmla="*/ 309435 w 1764590"/>
              <a:gd name="connsiteY3" fmla="*/ 1891359 h 1891359"/>
              <a:gd name="connsiteX4" fmla="*/ 1669435 w 1764590"/>
              <a:gd name="connsiteY4" fmla="*/ 1840637 h 1891359"/>
              <a:gd name="connsiteX5" fmla="*/ 1612449 w 1764590"/>
              <a:gd name="connsiteY5" fmla="*/ 1257671 h 1891359"/>
              <a:gd name="connsiteX6" fmla="*/ 1309780 w 1764590"/>
              <a:gd name="connsiteY6" fmla="*/ 1046341 h 1891359"/>
              <a:gd name="connsiteX7" fmla="*/ 1560208 w 1764590"/>
              <a:gd name="connsiteY7" fmla="*/ 672856 h 1891359"/>
              <a:gd name="connsiteX8" fmla="*/ 1428622 w 1764590"/>
              <a:gd name="connsiteY8" fmla="*/ 154877 h 1891359"/>
              <a:gd name="connsiteX9" fmla="*/ 930782 w 1764590"/>
              <a:gd name="connsiteY9" fmla="*/ 21205 h 1891359"/>
              <a:gd name="connsiteX10" fmla="*/ 452050 w 1764590"/>
              <a:gd name="connsiteY10" fmla="*/ 534641 h 1891359"/>
              <a:gd name="connsiteX0" fmla="*/ 452050 w 1792731"/>
              <a:gd name="connsiteY0" fmla="*/ 534641 h 1891359"/>
              <a:gd name="connsiteX1" fmla="*/ 91698 w 1792731"/>
              <a:gd name="connsiteY1" fmla="*/ 940200 h 1891359"/>
              <a:gd name="connsiteX2" fmla="*/ 13351 w 1792731"/>
              <a:gd name="connsiteY2" fmla="*/ 1737812 h 1891359"/>
              <a:gd name="connsiteX3" fmla="*/ 309435 w 1792731"/>
              <a:gd name="connsiteY3" fmla="*/ 1891359 h 1891359"/>
              <a:gd name="connsiteX4" fmla="*/ 1669435 w 1792731"/>
              <a:gd name="connsiteY4" fmla="*/ 1840637 h 1891359"/>
              <a:gd name="connsiteX5" fmla="*/ 1688563 w 1792731"/>
              <a:gd name="connsiteY5" fmla="*/ 1292355 h 1891359"/>
              <a:gd name="connsiteX6" fmla="*/ 1309780 w 1792731"/>
              <a:gd name="connsiteY6" fmla="*/ 1046341 h 1891359"/>
              <a:gd name="connsiteX7" fmla="*/ 1560208 w 1792731"/>
              <a:gd name="connsiteY7" fmla="*/ 672856 h 1891359"/>
              <a:gd name="connsiteX8" fmla="*/ 1428622 w 1792731"/>
              <a:gd name="connsiteY8" fmla="*/ 154877 h 1891359"/>
              <a:gd name="connsiteX9" fmla="*/ 930782 w 1792731"/>
              <a:gd name="connsiteY9" fmla="*/ 21205 h 1891359"/>
              <a:gd name="connsiteX10" fmla="*/ 452050 w 1792731"/>
              <a:gd name="connsiteY10" fmla="*/ 534641 h 1891359"/>
              <a:gd name="connsiteX0" fmla="*/ 452050 w 1814809"/>
              <a:gd name="connsiteY0" fmla="*/ 534641 h 1891359"/>
              <a:gd name="connsiteX1" fmla="*/ 91698 w 1814809"/>
              <a:gd name="connsiteY1" fmla="*/ 940200 h 1891359"/>
              <a:gd name="connsiteX2" fmla="*/ 13351 w 1814809"/>
              <a:gd name="connsiteY2" fmla="*/ 1737812 h 1891359"/>
              <a:gd name="connsiteX3" fmla="*/ 309435 w 1814809"/>
              <a:gd name="connsiteY3" fmla="*/ 1891359 h 1891359"/>
              <a:gd name="connsiteX4" fmla="*/ 1669435 w 1814809"/>
              <a:gd name="connsiteY4" fmla="*/ 1840637 h 1891359"/>
              <a:gd name="connsiteX5" fmla="*/ 1688563 w 1814809"/>
              <a:gd name="connsiteY5" fmla="*/ 1292355 h 1891359"/>
              <a:gd name="connsiteX6" fmla="*/ 1309780 w 1814809"/>
              <a:gd name="connsiteY6" fmla="*/ 1046341 h 1891359"/>
              <a:gd name="connsiteX7" fmla="*/ 1560208 w 1814809"/>
              <a:gd name="connsiteY7" fmla="*/ 672856 h 1891359"/>
              <a:gd name="connsiteX8" fmla="*/ 1428622 w 1814809"/>
              <a:gd name="connsiteY8" fmla="*/ 154877 h 1891359"/>
              <a:gd name="connsiteX9" fmla="*/ 930782 w 1814809"/>
              <a:gd name="connsiteY9" fmla="*/ 21205 h 1891359"/>
              <a:gd name="connsiteX10" fmla="*/ 452050 w 1814809"/>
              <a:gd name="connsiteY10" fmla="*/ 534641 h 1891359"/>
              <a:gd name="connsiteX0" fmla="*/ 452050 w 1814809"/>
              <a:gd name="connsiteY0" fmla="*/ 534641 h 1891359"/>
              <a:gd name="connsiteX1" fmla="*/ 91698 w 1814809"/>
              <a:gd name="connsiteY1" fmla="*/ 940200 h 1891359"/>
              <a:gd name="connsiteX2" fmla="*/ 13351 w 1814809"/>
              <a:gd name="connsiteY2" fmla="*/ 1737812 h 1891359"/>
              <a:gd name="connsiteX3" fmla="*/ 309435 w 1814809"/>
              <a:gd name="connsiteY3" fmla="*/ 1891359 h 1891359"/>
              <a:gd name="connsiteX4" fmla="*/ 1669435 w 1814809"/>
              <a:gd name="connsiteY4" fmla="*/ 1840637 h 1891359"/>
              <a:gd name="connsiteX5" fmla="*/ 1688563 w 1814809"/>
              <a:gd name="connsiteY5" fmla="*/ 1292355 h 1891359"/>
              <a:gd name="connsiteX6" fmla="*/ 1309780 w 1814809"/>
              <a:gd name="connsiteY6" fmla="*/ 1046341 h 1891359"/>
              <a:gd name="connsiteX7" fmla="*/ 1619996 w 1814809"/>
              <a:gd name="connsiteY7" fmla="*/ 526399 h 1891359"/>
              <a:gd name="connsiteX8" fmla="*/ 1428622 w 1814809"/>
              <a:gd name="connsiteY8" fmla="*/ 154877 h 1891359"/>
              <a:gd name="connsiteX9" fmla="*/ 930782 w 1814809"/>
              <a:gd name="connsiteY9" fmla="*/ 21205 h 1891359"/>
              <a:gd name="connsiteX10" fmla="*/ 452050 w 1814809"/>
              <a:gd name="connsiteY10" fmla="*/ 534641 h 1891359"/>
              <a:gd name="connsiteX0" fmla="*/ 452050 w 1814809"/>
              <a:gd name="connsiteY0" fmla="*/ 542872 h 1899590"/>
              <a:gd name="connsiteX1" fmla="*/ 91698 w 1814809"/>
              <a:gd name="connsiteY1" fmla="*/ 948431 h 1899590"/>
              <a:gd name="connsiteX2" fmla="*/ 13351 w 1814809"/>
              <a:gd name="connsiteY2" fmla="*/ 1746043 h 1899590"/>
              <a:gd name="connsiteX3" fmla="*/ 309435 w 1814809"/>
              <a:gd name="connsiteY3" fmla="*/ 1899590 h 1899590"/>
              <a:gd name="connsiteX4" fmla="*/ 1669435 w 1814809"/>
              <a:gd name="connsiteY4" fmla="*/ 1848868 h 1899590"/>
              <a:gd name="connsiteX5" fmla="*/ 1688563 w 1814809"/>
              <a:gd name="connsiteY5" fmla="*/ 1300586 h 1899590"/>
              <a:gd name="connsiteX6" fmla="*/ 1309780 w 1814809"/>
              <a:gd name="connsiteY6" fmla="*/ 1054572 h 1899590"/>
              <a:gd name="connsiteX7" fmla="*/ 1619996 w 1814809"/>
              <a:gd name="connsiteY7" fmla="*/ 534630 h 1899590"/>
              <a:gd name="connsiteX8" fmla="*/ 1488411 w 1814809"/>
              <a:gd name="connsiteY8" fmla="*/ 129049 h 1899590"/>
              <a:gd name="connsiteX9" fmla="*/ 930782 w 1814809"/>
              <a:gd name="connsiteY9" fmla="*/ 29436 h 1899590"/>
              <a:gd name="connsiteX10" fmla="*/ 452050 w 1814809"/>
              <a:gd name="connsiteY10" fmla="*/ 542872 h 1899590"/>
              <a:gd name="connsiteX0" fmla="*/ 452050 w 1814809"/>
              <a:gd name="connsiteY0" fmla="*/ 540513 h 1897231"/>
              <a:gd name="connsiteX1" fmla="*/ 91698 w 1814809"/>
              <a:gd name="connsiteY1" fmla="*/ 946072 h 1897231"/>
              <a:gd name="connsiteX2" fmla="*/ 13351 w 1814809"/>
              <a:gd name="connsiteY2" fmla="*/ 1743684 h 1897231"/>
              <a:gd name="connsiteX3" fmla="*/ 309435 w 1814809"/>
              <a:gd name="connsiteY3" fmla="*/ 1897231 h 1897231"/>
              <a:gd name="connsiteX4" fmla="*/ 1669435 w 1814809"/>
              <a:gd name="connsiteY4" fmla="*/ 1846509 h 1897231"/>
              <a:gd name="connsiteX5" fmla="*/ 1688563 w 1814809"/>
              <a:gd name="connsiteY5" fmla="*/ 1298227 h 1897231"/>
              <a:gd name="connsiteX6" fmla="*/ 1309780 w 1814809"/>
              <a:gd name="connsiteY6" fmla="*/ 1052213 h 1897231"/>
              <a:gd name="connsiteX7" fmla="*/ 1619996 w 1814809"/>
              <a:gd name="connsiteY7" fmla="*/ 532271 h 1897231"/>
              <a:gd name="connsiteX8" fmla="*/ 1488411 w 1814809"/>
              <a:gd name="connsiteY8" fmla="*/ 126690 h 1897231"/>
              <a:gd name="connsiteX9" fmla="*/ 930782 w 1814809"/>
              <a:gd name="connsiteY9" fmla="*/ 27077 h 1897231"/>
              <a:gd name="connsiteX10" fmla="*/ 452050 w 1814809"/>
              <a:gd name="connsiteY10" fmla="*/ 540513 h 1897231"/>
              <a:gd name="connsiteX0" fmla="*/ 452050 w 1814809"/>
              <a:gd name="connsiteY0" fmla="*/ 540513 h 1897231"/>
              <a:gd name="connsiteX1" fmla="*/ 91698 w 1814809"/>
              <a:gd name="connsiteY1" fmla="*/ 946072 h 1897231"/>
              <a:gd name="connsiteX2" fmla="*/ 13351 w 1814809"/>
              <a:gd name="connsiteY2" fmla="*/ 1743684 h 1897231"/>
              <a:gd name="connsiteX3" fmla="*/ 309435 w 1814809"/>
              <a:gd name="connsiteY3" fmla="*/ 1897231 h 1897231"/>
              <a:gd name="connsiteX4" fmla="*/ 1669435 w 1814809"/>
              <a:gd name="connsiteY4" fmla="*/ 1846509 h 1897231"/>
              <a:gd name="connsiteX5" fmla="*/ 1688563 w 1814809"/>
              <a:gd name="connsiteY5" fmla="*/ 1298227 h 1897231"/>
              <a:gd name="connsiteX6" fmla="*/ 1309780 w 1814809"/>
              <a:gd name="connsiteY6" fmla="*/ 1052213 h 1897231"/>
              <a:gd name="connsiteX7" fmla="*/ 1619996 w 1814809"/>
              <a:gd name="connsiteY7" fmla="*/ 532271 h 1897231"/>
              <a:gd name="connsiteX8" fmla="*/ 1488411 w 1814809"/>
              <a:gd name="connsiteY8" fmla="*/ 126690 h 1897231"/>
              <a:gd name="connsiteX9" fmla="*/ 930782 w 1814809"/>
              <a:gd name="connsiteY9" fmla="*/ 27077 h 1897231"/>
              <a:gd name="connsiteX10" fmla="*/ 452050 w 1814809"/>
              <a:gd name="connsiteY10" fmla="*/ 540513 h 1897231"/>
              <a:gd name="connsiteX0" fmla="*/ 288567 w 1811701"/>
              <a:gd name="connsiteY0" fmla="*/ 555674 h 1898251"/>
              <a:gd name="connsiteX1" fmla="*/ 88590 w 1811701"/>
              <a:gd name="connsiteY1" fmla="*/ 947092 h 1898251"/>
              <a:gd name="connsiteX2" fmla="*/ 10243 w 1811701"/>
              <a:gd name="connsiteY2" fmla="*/ 1744704 h 1898251"/>
              <a:gd name="connsiteX3" fmla="*/ 306327 w 1811701"/>
              <a:gd name="connsiteY3" fmla="*/ 1898251 h 1898251"/>
              <a:gd name="connsiteX4" fmla="*/ 1666327 w 1811701"/>
              <a:gd name="connsiteY4" fmla="*/ 1847529 h 1898251"/>
              <a:gd name="connsiteX5" fmla="*/ 1685455 w 1811701"/>
              <a:gd name="connsiteY5" fmla="*/ 1299247 h 1898251"/>
              <a:gd name="connsiteX6" fmla="*/ 1306672 w 1811701"/>
              <a:gd name="connsiteY6" fmla="*/ 1053233 h 1898251"/>
              <a:gd name="connsiteX7" fmla="*/ 1616888 w 1811701"/>
              <a:gd name="connsiteY7" fmla="*/ 533291 h 1898251"/>
              <a:gd name="connsiteX8" fmla="*/ 1485303 w 1811701"/>
              <a:gd name="connsiteY8" fmla="*/ 127710 h 1898251"/>
              <a:gd name="connsiteX9" fmla="*/ 927674 w 1811701"/>
              <a:gd name="connsiteY9" fmla="*/ 28097 h 1898251"/>
              <a:gd name="connsiteX10" fmla="*/ 288567 w 1811701"/>
              <a:gd name="connsiteY10" fmla="*/ 555674 h 1898251"/>
              <a:gd name="connsiteX0" fmla="*/ 288567 w 1811701"/>
              <a:gd name="connsiteY0" fmla="*/ 479828 h 1822405"/>
              <a:gd name="connsiteX1" fmla="*/ 88590 w 1811701"/>
              <a:gd name="connsiteY1" fmla="*/ 871246 h 1822405"/>
              <a:gd name="connsiteX2" fmla="*/ 10243 w 1811701"/>
              <a:gd name="connsiteY2" fmla="*/ 1668858 h 1822405"/>
              <a:gd name="connsiteX3" fmla="*/ 306327 w 1811701"/>
              <a:gd name="connsiteY3" fmla="*/ 1822405 h 1822405"/>
              <a:gd name="connsiteX4" fmla="*/ 1666327 w 1811701"/>
              <a:gd name="connsiteY4" fmla="*/ 1771683 h 1822405"/>
              <a:gd name="connsiteX5" fmla="*/ 1685455 w 1811701"/>
              <a:gd name="connsiteY5" fmla="*/ 1223401 h 1822405"/>
              <a:gd name="connsiteX6" fmla="*/ 1306672 w 1811701"/>
              <a:gd name="connsiteY6" fmla="*/ 977387 h 1822405"/>
              <a:gd name="connsiteX7" fmla="*/ 1616888 w 1811701"/>
              <a:gd name="connsiteY7" fmla="*/ 457445 h 1822405"/>
              <a:gd name="connsiteX8" fmla="*/ 1485303 w 1811701"/>
              <a:gd name="connsiteY8" fmla="*/ 51864 h 1822405"/>
              <a:gd name="connsiteX9" fmla="*/ 895599 w 1811701"/>
              <a:gd name="connsiteY9" fmla="*/ 79530 h 1822405"/>
              <a:gd name="connsiteX10" fmla="*/ 288567 w 1811701"/>
              <a:gd name="connsiteY10" fmla="*/ 479828 h 1822405"/>
              <a:gd name="connsiteX0" fmla="*/ 288567 w 1811701"/>
              <a:gd name="connsiteY0" fmla="*/ 419258 h 1761835"/>
              <a:gd name="connsiteX1" fmla="*/ 88590 w 1811701"/>
              <a:gd name="connsiteY1" fmla="*/ 810676 h 1761835"/>
              <a:gd name="connsiteX2" fmla="*/ 10243 w 1811701"/>
              <a:gd name="connsiteY2" fmla="*/ 1608288 h 1761835"/>
              <a:gd name="connsiteX3" fmla="*/ 306327 w 1811701"/>
              <a:gd name="connsiteY3" fmla="*/ 1761835 h 1761835"/>
              <a:gd name="connsiteX4" fmla="*/ 1666327 w 1811701"/>
              <a:gd name="connsiteY4" fmla="*/ 1711113 h 1761835"/>
              <a:gd name="connsiteX5" fmla="*/ 1685455 w 1811701"/>
              <a:gd name="connsiteY5" fmla="*/ 1162831 h 1761835"/>
              <a:gd name="connsiteX6" fmla="*/ 1306672 w 1811701"/>
              <a:gd name="connsiteY6" fmla="*/ 916817 h 1761835"/>
              <a:gd name="connsiteX7" fmla="*/ 1616888 w 1811701"/>
              <a:gd name="connsiteY7" fmla="*/ 396875 h 1761835"/>
              <a:gd name="connsiteX8" fmla="*/ 1373040 w 1811701"/>
              <a:gd name="connsiteY8" fmla="*/ 118574 h 1761835"/>
              <a:gd name="connsiteX9" fmla="*/ 895599 w 1811701"/>
              <a:gd name="connsiteY9" fmla="*/ 18960 h 1761835"/>
              <a:gd name="connsiteX10" fmla="*/ 288567 w 1811701"/>
              <a:gd name="connsiteY10" fmla="*/ 419258 h 1761835"/>
              <a:gd name="connsiteX0" fmla="*/ 288567 w 1811701"/>
              <a:gd name="connsiteY0" fmla="*/ 419258 h 1761835"/>
              <a:gd name="connsiteX1" fmla="*/ 88590 w 1811701"/>
              <a:gd name="connsiteY1" fmla="*/ 810676 h 1761835"/>
              <a:gd name="connsiteX2" fmla="*/ 10243 w 1811701"/>
              <a:gd name="connsiteY2" fmla="*/ 1608288 h 1761835"/>
              <a:gd name="connsiteX3" fmla="*/ 306327 w 1811701"/>
              <a:gd name="connsiteY3" fmla="*/ 1761835 h 1761835"/>
              <a:gd name="connsiteX4" fmla="*/ 1666327 w 1811701"/>
              <a:gd name="connsiteY4" fmla="*/ 1711113 h 1761835"/>
              <a:gd name="connsiteX5" fmla="*/ 1685455 w 1811701"/>
              <a:gd name="connsiteY5" fmla="*/ 1162831 h 1761835"/>
              <a:gd name="connsiteX6" fmla="*/ 1306672 w 1811701"/>
              <a:gd name="connsiteY6" fmla="*/ 916817 h 1761835"/>
              <a:gd name="connsiteX7" fmla="*/ 1584814 w 1811701"/>
              <a:gd name="connsiteY7" fmla="*/ 510012 h 1761835"/>
              <a:gd name="connsiteX8" fmla="*/ 1373040 w 1811701"/>
              <a:gd name="connsiteY8" fmla="*/ 118574 h 1761835"/>
              <a:gd name="connsiteX9" fmla="*/ 895599 w 1811701"/>
              <a:gd name="connsiteY9" fmla="*/ 18960 h 1761835"/>
              <a:gd name="connsiteX10" fmla="*/ 288567 w 1811701"/>
              <a:gd name="connsiteY10" fmla="*/ 419258 h 1761835"/>
              <a:gd name="connsiteX0" fmla="*/ 288567 w 1770444"/>
              <a:gd name="connsiteY0" fmla="*/ 419258 h 1761835"/>
              <a:gd name="connsiteX1" fmla="*/ 88590 w 1770444"/>
              <a:gd name="connsiteY1" fmla="*/ 810676 h 1761835"/>
              <a:gd name="connsiteX2" fmla="*/ 10243 w 1770444"/>
              <a:gd name="connsiteY2" fmla="*/ 1608288 h 1761835"/>
              <a:gd name="connsiteX3" fmla="*/ 306327 w 1770444"/>
              <a:gd name="connsiteY3" fmla="*/ 1761835 h 1761835"/>
              <a:gd name="connsiteX4" fmla="*/ 1666327 w 1770444"/>
              <a:gd name="connsiteY4" fmla="*/ 1711113 h 1761835"/>
              <a:gd name="connsiteX5" fmla="*/ 1589229 w 1770444"/>
              <a:gd name="connsiteY5" fmla="*/ 1176973 h 1761835"/>
              <a:gd name="connsiteX6" fmla="*/ 1306672 w 1770444"/>
              <a:gd name="connsiteY6" fmla="*/ 916817 h 1761835"/>
              <a:gd name="connsiteX7" fmla="*/ 1584814 w 1770444"/>
              <a:gd name="connsiteY7" fmla="*/ 510012 h 1761835"/>
              <a:gd name="connsiteX8" fmla="*/ 1373040 w 1770444"/>
              <a:gd name="connsiteY8" fmla="*/ 118574 h 1761835"/>
              <a:gd name="connsiteX9" fmla="*/ 895599 w 1770444"/>
              <a:gd name="connsiteY9" fmla="*/ 18960 h 1761835"/>
              <a:gd name="connsiteX10" fmla="*/ 288567 w 1770444"/>
              <a:gd name="connsiteY10" fmla="*/ 419258 h 1761835"/>
              <a:gd name="connsiteX0" fmla="*/ 288567 w 1592514"/>
              <a:gd name="connsiteY0" fmla="*/ 419258 h 1863058"/>
              <a:gd name="connsiteX1" fmla="*/ 88590 w 1592514"/>
              <a:gd name="connsiteY1" fmla="*/ 810676 h 1863058"/>
              <a:gd name="connsiteX2" fmla="*/ 10243 w 1592514"/>
              <a:gd name="connsiteY2" fmla="*/ 1608288 h 1863058"/>
              <a:gd name="connsiteX3" fmla="*/ 306327 w 1592514"/>
              <a:gd name="connsiteY3" fmla="*/ 1761835 h 1863058"/>
              <a:gd name="connsiteX4" fmla="*/ 1377650 w 1592514"/>
              <a:gd name="connsiteY4" fmla="*/ 1838393 h 1863058"/>
              <a:gd name="connsiteX5" fmla="*/ 1589229 w 1592514"/>
              <a:gd name="connsiteY5" fmla="*/ 1176973 h 1863058"/>
              <a:gd name="connsiteX6" fmla="*/ 1306672 w 1592514"/>
              <a:gd name="connsiteY6" fmla="*/ 916817 h 1863058"/>
              <a:gd name="connsiteX7" fmla="*/ 1584814 w 1592514"/>
              <a:gd name="connsiteY7" fmla="*/ 510012 h 1863058"/>
              <a:gd name="connsiteX8" fmla="*/ 1373040 w 1592514"/>
              <a:gd name="connsiteY8" fmla="*/ 118574 h 1863058"/>
              <a:gd name="connsiteX9" fmla="*/ 895599 w 1592514"/>
              <a:gd name="connsiteY9" fmla="*/ 18960 h 1863058"/>
              <a:gd name="connsiteX10" fmla="*/ 288567 w 1592514"/>
              <a:gd name="connsiteY10" fmla="*/ 419258 h 1863058"/>
              <a:gd name="connsiteX0" fmla="*/ 421322 w 1594935"/>
              <a:gd name="connsiteY0" fmla="*/ 616342 h 1876292"/>
              <a:gd name="connsiteX1" fmla="*/ 91011 w 1594935"/>
              <a:gd name="connsiteY1" fmla="*/ 823910 h 1876292"/>
              <a:gd name="connsiteX2" fmla="*/ 12664 w 1594935"/>
              <a:gd name="connsiteY2" fmla="*/ 1621522 h 1876292"/>
              <a:gd name="connsiteX3" fmla="*/ 308748 w 1594935"/>
              <a:gd name="connsiteY3" fmla="*/ 1775069 h 1876292"/>
              <a:gd name="connsiteX4" fmla="*/ 1380071 w 1594935"/>
              <a:gd name="connsiteY4" fmla="*/ 1851627 h 1876292"/>
              <a:gd name="connsiteX5" fmla="*/ 1591650 w 1594935"/>
              <a:gd name="connsiteY5" fmla="*/ 1190207 h 1876292"/>
              <a:gd name="connsiteX6" fmla="*/ 1309093 w 1594935"/>
              <a:gd name="connsiteY6" fmla="*/ 930051 h 1876292"/>
              <a:gd name="connsiteX7" fmla="*/ 1587235 w 1594935"/>
              <a:gd name="connsiteY7" fmla="*/ 523246 h 1876292"/>
              <a:gd name="connsiteX8" fmla="*/ 1375461 w 1594935"/>
              <a:gd name="connsiteY8" fmla="*/ 131808 h 1876292"/>
              <a:gd name="connsiteX9" fmla="*/ 898020 w 1594935"/>
              <a:gd name="connsiteY9" fmla="*/ 32194 h 1876292"/>
              <a:gd name="connsiteX10" fmla="*/ 421322 w 1594935"/>
              <a:gd name="connsiteY10" fmla="*/ 616342 h 1876292"/>
              <a:gd name="connsiteX0" fmla="*/ 413257 w 1586870"/>
              <a:gd name="connsiteY0" fmla="*/ 616342 h 1876292"/>
              <a:gd name="connsiteX1" fmla="*/ 140873 w 1586870"/>
              <a:gd name="connsiteY1" fmla="*/ 993617 h 1876292"/>
              <a:gd name="connsiteX2" fmla="*/ 4599 w 1586870"/>
              <a:gd name="connsiteY2" fmla="*/ 1621522 h 1876292"/>
              <a:gd name="connsiteX3" fmla="*/ 300683 w 1586870"/>
              <a:gd name="connsiteY3" fmla="*/ 1775069 h 1876292"/>
              <a:gd name="connsiteX4" fmla="*/ 1372006 w 1586870"/>
              <a:gd name="connsiteY4" fmla="*/ 1851627 h 1876292"/>
              <a:gd name="connsiteX5" fmla="*/ 1583585 w 1586870"/>
              <a:gd name="connsiteY5" fmla="*/ 1190207 h 1876292"/>
              <a:gd name="connsiteX6" fmla="*/ 1301028 w 1586870"/>
              <a:gd name="connsiteY6" fmla="*/ 930051 h 1876292"/>
              <a:gd name="connsiteX7" fmla="*/ 1579170 w 1586870"/>
              <a:gd name="connsiteY7" fmla="*/ 523246 h 1876292"/>
              <a:gd name="connsiteX8" fmla="*/ 1367396 w 1586870"/>
              <a:gd name="connsiteY8" fmla="*/ 131808 h 1876292"/>
              <a:gd name="connsiteX9" fmla="*/ 889955 w 1586870"/>
              <a:gd name="connsiteY9" fmla="*/ 32194 h 1876292"/>
              <a:gd name="connsiteX10" fmla="*/ 413257 w 1586870"/>
              <a:gd name="connsiteY10" fmla="*/ 616342 h 1876292"/>
              <a:gd name="connsiteX0" fmla="*/ 284962 w 1458575"/>
              <a:gd name="connsiteY0" fmla="*/ 616342 h 1908017"/>
              <a:gd name="connsiteX1" fmla="*/ 12578 w 1458575"/>
              <a:gd name="connsiteY1" fmla="*/ 993617 h 1908017"/>
              <a:gd name="connsiteX2" fmla="*/ 172388 w 1458575"/>
              <a:gd name="connsiteY2" fmla="*/ 1775069 h 1908017"/>
              <a:gd name="connsiteX3" fmla="*/ 1243711 w 1458575"/>
              <a:gd name="connsiteY3" fmla="*/ 1851627 h 1908017"/>
              <a:gd name="connsiteX4" fmla="*/ 1455290 w 1458575"/>
              <a:gd name="connsiteY4" fmla="*/ 1190207 h 1908017"/>
              <a:gd name="connsiteX5" fmla="*/ 1172733 w 1458575"/>
              <a:gd name="connsiteY5" fmla="*/ 930051 h 1908017"/>
              <a:gd name="connsiteX6" fmla="*/ 1450875 w 1458575"/>
              <a:gd name="connsiteY6" fmla="*/ 523246 h 1908017"/>
              <a:gd name="connsiteX7" fmla="*/ 1239101 w 1458575"/>
              <a:gd name="connsiteY7" fmla="*/ 131808 h 1908017"/>
              <a:gd name="connsiteX8" fmla="*/ 761660 w 1458575"/>
              <a:gd name="connsiteY8" fmla="*/ 32194 h 1908017"/>
              <a:gd name="connsiteX9" fmla="*/ 284962 w 1458575"/>
              <a:gd name="connsiteY9" fmla="*/ 616342 h 1908017"/>
              <a:gd name="connsiteX0" fmla="*/ 343858 w 1519131"/>
              <a:gd name="connsiteY0" fmla="*/ 616342 h 1885036"/>
              <a:gd name="connsiteX1" fmla="*/ 71474 w 1519131"/>
              <a:gd name="connsiteY1" fmla="*/ 993617 h 1885036"/>
              <a:gd name="connsiteX2" fmla="*/ 115432 w 1519131"/>
              <a:gd name="connsiteY2" fmla="*/ 1704358 h 1885036"/>
              <a:gd name="connsiteX3" fmla="*/ 1302607 w 1519131"/>
              <a:gd name="connsiteY3" fmla="*/ 1851627 h 1885036"/>
              <a:gd name="connsiteX4" fmla="*/ 1514186 w 1519131"/>
              <a:gd name="connsiteY4" fmla="*/ 1190207 h 1885036"/>
              <a:gd name="connsiteX5" fmla="*/ 1231629 w 1519131"/>
              <a:gd name="connsiteY5" fmla="*/ 930051 h 1885036"/>
              <a:gd name="connsiteX6" fmla="*/ 1509771 w 1519131"/>
              <a:gd name="connsiteY6" fmla="*/ 523246 h 1885036"/>
              <a:gd name="connsiteX7" fmla="*/ 1297997 w 1519131"/>
              <a:gd name="connsiteY7" fmla="*/ 131808 h 1885036"/>
              <a:gd name="connsiteX8" fmla="*/ 820556 w 1519131"/>
              <a:gd name="connsiteY8" fmla="*/ 32194 h 1885036"/>
              <a:gd name="connsiteX9" fmla="*/ 343858 w 1519131"/>
              <a:gd name="connsiteY9" fmla="*/ 616342 h 1885036"/>
              <a:gd name="connsiteX0" fmla="*/ 343858 w 1549812"/>
              <a:gd name="connsiteY0" fmla="*/ 616342 h 1800235"/>
              <a:gd name="connsiteX1" fmla="*/ 71474 w 1549812"/>
              <a:gd name="connsiteY1" fmla="*/ 993617 h 1800235"/>
              <a:gd name="connsiteX2" fmla="*/ 115432 w 1549812"/>
              <a:gd name="connsiteY2" fmla="*/ 1704358 h 1800235"/>
              <a:gd name="connsiteX3" fmla="*/ 1389496 w 1549812"/>
              <a:gd name="connsiteY3" fmla="*/ 1724347 h 1800235"/>
              <a:gd name="connsiteX4" fmla="*/ 1514186 w 1549812"/>
              <a:gd name="connsiteY4" fmla="*/ 1190207 h 1800235"/>
              <a:gd name="connsiteX5" fmla="*/ 1231629 w 1549812"/>
              <a:gd name="connsiteY5" fmla="*/ 930051 h 1800235"/>
              <a:gd name="connsiteX6" fmla="*/ 1509771 w 1549812"/>
              <a:gd name="connsiteY6" fmla="*/ 523246 h 1800235"/>
              <a:gd name="connsiteX7" fmla="*/ 1297997 w 1549812"/>
              <a:gd name="connsiteY7" fmla="*/ 131808 h 1800235"/>
              <a:gd name="connsiteX8" fmla="*/ 820556 w 1549812"/>
              <a:gd name="connsiteY8" fmla="*/ 32194 h 1800235"/>
              <a:gd name="connsiteX9" fmla="*/ 343858 w 1549812"/>
              <a:gd name="connsiteY9" fmla="*/ 616342 h 1800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49812" h="1800235">
                <a:moveTo>
                  <a:pt x="343858" y="616342"/>
                </a:moveTo>
                <a:cubicBezTo>
                  <a:pt x="219011" y="776579"/>
                  <a:pt x="109545" y="812281"/>
                  <a:pt x="71474" y="993617"/>
                </a:cubicBezTo>
                <a:cubicBezTo>
                  <a:pt x="33403" y="1174953"/>
                  <a:pt x="-89757" y="1561356"/>
                  <a:pt x="115432" y="1704358"/>
                </a:cubicBezTo>
                <a:cubicBezTo>
                  <a:pt x="320621" y="1847360"/>
                  <a:pt x="1156371" y="1810039"/>
                  <a:pt x="1389496" y="1724347"/>
                </a:cubicBezTo>
                <a:cubicBezTo>
                  <a:pt x="1622621" y="1638655"/>
                  <a:pt x="1540497" y="1322590"/>
                  <a:pt x="1514186" y="1190207"/>
                </a:cubicBezTo>
                <a:cubicBezTo>
                  <a:pt x="1487875" y="1057824"/>
                  <a:pt x="1240336" y="1148914"/>
                  <a:pt x="1231629" y="930051"/>
                </a:cubicBezTo>
                <a:cubicBezTo>
                  <a:pt x="1248292" y="693847"/>
                  <a:pt x="1498710" y="656286"/>
                  <a:pt x="1509771" y="523246"/>
                </a:cubicBezTo>
                <a:cubicBezTo>
                  <a:pt x="1520832" y="390206"/>
                  <a:pt x="1431655" y="305130"/>
                  <a:pt x="1297997" y="131808"/>
                </a:cubicBezTo>
                <a:cubicBezTo>
                  <a:pt x="1189251" y="36824"/>
                  <a:pt x="979579" y="-48562"/>
                  <a:pt x="820556" y="32194"/>
                </a:cubicBezTo>
                <a:cubicBezTo>
                  <a:pt x="661533" y="112950"/>
                  <a:pt x="468705" y="456105"/>
                  <a:pt x="343858" y="616342"/>
                </a:cubicBezTo>
                <a:close/>
              </a:path>
            </a:pathLst>
          </a:custGeom>
          <a:solidFill>
            <a:srgbClr val="9CDFF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Freeform 417">
            <a:extLst>
              <a:ext uri="{FF2B5EF4-FFF2-40B4-BE49-F238E27FC236}">
                <a16:creationId xmlns:a16="http://schemas.microsoft.com/office/drawing/2014/main" id="{22352293-C7A6-4C41-9DD8-CAA48CB29154}"/>
              </a:ext>
            </a:extLst>
          </p:cNvPr>
          <p:cNvSpPr>
            <a:spLocks/>
          </p:cNvSpPr>
          <p:nvPr/>
        </p:nvSpPr>
        <p:spPr bwMode="auto">
          <a:xfrm>
            <a:off x="7274076" y="1826035"/>
            <a:ext cx="1736725" cy="1317704"/>
          </a:xfrm>
          <a:custGeom>
            <a:avLst/>
            <a:gdLst>
              <a:gd name="T0" fmla="*/ 2147483646 w 1036"/>
              <a:gd name="T1" fmla="*/ 2147483646 h 675"/>
              <a:gd name="T2" fmla="*/ 2147483646 w 1036"/>
              <a:gd name="T3" fmla="*/ 2147483646 h 675"/>
              <a:gd name="T4" fmla="*/ 2147483646 w 1036"/>
              <a:gd name="T5" fmla="*/ 2147483646 h 675"/>
              <a:gd name="T6" fmla="*/ 2147483646 w 1036"/>
              <a:gd name="T7" fmla="*/ 2147483646 h 675"/>
              <a:gd name="T8" fmla="*/ 2147483646 w 1036"/>
              <a:gd name="T9" fmla="*/ 2147483646 h 675"/>
              <a:gd name="T10" fmla="*/ 2147483646 w 1036"/>
              <a:gd name="T11" fmla="*/ 2147483646 h 675"/>
              <a:gd name="T12" fmla="*/ 2147483646 w 1036"/>
              <a:gd name="T13" fmla="*/ 2147483646 h 675"/>
              <a:gd name="T14" fmla="*/ 2147483646 w 1036"/>
              <a:gd name="T15" fmla="*/ 2147483646 h 675"/>
              <a:gd name="T16" fmla="*/ 2147483646 w 1036"/>
              <a:gd name="T17" fmla="*/ 2147483646 h 675"/>
              <a:gd name="T18" fmla="*/ 2147483646 w 1036"/>
              <a:gd name="T19" fmla="*/ 2147483646 h 675"/>
              <a:gd name="T20" fmla="*/ 2147483646 w 1036"/>
              <a:gd name="T21" fmla="*/ 2147483646 h 675"/>
              <a:gd name="T22" fmla="*/ 2147483646 w 1036"/>
              <a:gd name="T23" fmla="*/ 2147483646 h 675"/>
              <a:gd name="T24" fmla="*/ 2147483646 w 1036"/>
              <a:gd name="T25" fmla="*/ 2147483646 h 675"/>
              <a:gd name="T26" fmla="*/ 2147483646 w 1036"/>
              <a:gd name="T27" fmla="*/ 2147483646 h 675"/>
              <a:gd name="T28" fmla="*/ 2147483646 w 1036"/>
              <a:gd name="T29" fmla="*/ 2147483646 h 675"/>
              <a:gd name="T30" fmla="*/ 2147483646 w 1036"/>
              <a:gd name="T31" fmla="*/ 2147483646 h 675"/>
              <a:gd name="T32" fmla="*/ 2147483646 w 1036"/>
              <a:gd name="T33" fmla="*/ 2147483646 h 675"/>
              <a:gd name="T34" fmla="*/ 2147483646 w 1036"/>
              <a:gd name="T35" fmla="*/ 2147483646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36"/>
              <a:gd name="T55" fmla="*/ 0 h 675"/>
              <a:gd name="T56" fmla="*/ 1036 w 1036"/>
              <a:gd name="T57" fmla="*/ 675 h 67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9CDFF9"/>
          </a:solidFill>
          <a:ln>
            <a:noFill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14" name="Group 418">
            <a:extLst>
              <a:ext uri="{FF2B5EF4-FFF2-40B4-BE49-F238E27FC236}">
                <a16:creationId xmlns:a16="http://schemas.microsoft.com/office/drawing/2014/main" id="{BE0D451A-5CE4-4C4B-B3DF-A408288EDA0C}"/>
              </a:ext>
            </a:extLst>
          </p:cNvPr>
          <p:cNvGrpSpPr>
            <a:grpSpLocks/>
          </p:cNvGrpSpPr>
          <p:nvPr/>
        </p:nvGrpSpPr>
        <p:grpSpPr bwMode="auto">
          <a:xfrm>
            <a:off x="7205350" y="3289251"/>
            <a:ext cx="1458912" cy="933450"/>
            <a:chOff x="2889" y="1631"/>
            <a:chExt cx="980" cy="743"/>
          </a:xfrm>
        </p:grpSpPr>
        <p:sp>
          <p:nvSpPr>
            <p:cNvPr id="369" name="Rectangle 419">
              <a:extLst>
                <a:ext uri="{FF2B5EF4-FFF2-40B4-BE49-F238E27FC236}">
                  <a16:creationId xmlns:a16="http://schemas.microsoft.com/office/drawing/2014/main" id="{F39DA03D-3BDA-2344-B3D3-3A95FB5EE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6" y="1841"/>
              <a:ext cx="663" cy="533"/>
            </a:xfrm>
            <a:prstGeom prst="rect">
              <a:avLst/>
            </a:prstGeom>
            <a:solidFill>
              <a:srgbClr val="9CDF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370" name="AutoShape 420">
              <a:extLst>
                <a:ext uri="{FF2B5EF4-FFF2-40B4-BE49-F238E27FC236}">
                  <a16:creationId xmlns:a16="http://schemas.microsoft.com/office/drawing/2014/main" id="{579866B0-F884-A84A-B74A-EFEA50EBF8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9" y="1631"/>
              <a:ext cx="980" cy="253"/>
            </a:xfrm>
            <a:prstGeom prst="triangle">
              <a:avLst>
                <a:gd name="adj" fmla="val 50000"/>
              </a:avLst>
            </a:prstGeom>
            <a:solidFill>
              <a:srgbClr val="9CDF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solidFill>
                  <a:srgbClr val="00CC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1" name="Freeform 427">
            <a:extLst>
              <a:ext uri="{FF2B5EF4-FFF2-40B4-BE49-F238E27FC236}">
                <a16:creationId xmlns:a16="http://schemas.microsoft.com/office/drawing/2014/main" id="{3F97D486-CCD5-C043-940C-EC1740EC7BA0}"/>
              </a:ext>
            </a:extLst>
          </p:cNvPr>
          <p:cNvSpPr>
            <a:spLocks/>
          </p:cNvSpPr>
          <p:nvPr/>
        </p:nvSpPr>
        <p:spPr bwMode="auto">
          <a:xfrm>
            <a:off x="7712401" y="4683134"/>
            <a:ext cx="3079750" cy="1665288"/>
          </a:xfrm>
          <a:custGeom>
            <a:avLst/>
            <a:gdLst>
              <a:gd name="T0" fmla="*/ 2147483646 w 1940"/>
              <a:gd name="T1" fmla="*/ 2147483646 h 1049"/>
              <a:gd name="T2" fmla="*/ 2147483646 w 1940"/>
              <a:gd name="T3" fmla="*/ 2147483646 h 1049"/>
              <a:gd name="T4" fmla="*/ 2147483646 w 1940"/>
              <a:gd name="T5" fmla="*/ 2147483646 h 1049"/>
              <a:gd name="T6" fmla="*/ 2147483646 w 1940"/>
              <a:gd name="T7" fmla="*/ 2147483646 h 1049"/>
              <a:gd name="T8" fmla="*/ 2147483646 w 1940"/>
              <a:gd name="T9" fmla="*/ 2147483646 h 1049"/>
              <a:gd name="T10" fmla="*/ 2147483646 w 1940"/>
              <a:gd name="T11" fmla="*/ 2147483646 h 1049"/>
              <a:gd name="T12" fmla="*/ 2147483646 w 1940"/>
              <a:gd name="T13" fmla="*/ 2147483646 h 1049"/>
              <a:gd name="T14" fmla="*/ 2147483646 w 1940"/>
              <a:gd name="T15" fmla="*/ 2147483646 h 1049"/>
              <a:gd name="T16" fmla="*/ 2147483646 w 1940"/>
              <a:gd name="T17" fmla="*/ 2147483646 h 1049"/>
              <a:gd name="T18" fmla="*/ 2147483646 w 1940"/>
              <a:gd name="T19" fmla="*/ 2147483646 h 1049"/>
              <a:gd name="T20" fmla="*/ 2147483646 w 1940"/>
              <a:gd name="T21" fmla="*/ 2147483646 h 1049"/>
              <a:gd name="T22" fmla="*/ 2147483646 w 1940"/>
              <a:gd name="T23" fmla="*/ 2147483646 h 1049"/>
              <a:gd name="T24" fmla="*/ 2147483646 w 1940"/>
              <a:gd name="T25" fmla="*/ 2147483646 h 1049"/>
              <a:gd name="T26" fmla="*/ 2147483646 w 1940"/>
              <a:gd name="T27" fmla="*/ 2147483646 h 1049"/>
              <a:gd name="T28" fmla="*/ 2147483646 w 1940"/>
              <a:gd name="T29" fmla="*/ 2147483646 h 1049"/>
              <a:gd name="T30" fmla="*/ 2147483646 w 1940"/>
              <a:gd name="T31" fmla="*/ 2147483646 h 10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940"/>
              <a:gd name="T49" fmla="*/ 0 h 1049"/>
              <a:gd name="T50" fmla="*/ 1940 w 1940"/>
              <a:gd name="T51" fmla="*/ 1049 h 104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940" h="1049">
                <a:moveTo>
                  <a:pt x="952" y="26"/>
                </a:moveTo>
                <a:cubicBezTo>
                  <a:pt x="867" y="45"/>
                  <a:pt x="832" y="118"/>
                  <a:pt x="755" y="125"/>
                </a:cubicBezTo>
                <a:cubicBezTo>
                  <a:pt x="678" y="132"/>
                  <a:pt x="587" y="72"/>
                  <a:pt x="488" y="68"/>
                </a:cubicBezTo>
                <a:cubicBezTo>
                  <a:pt x="389" y="64"/>
                  <a:pt x="237" y="48"/>
                  <a:pt x="158" y="101"/>
                </a:cubicBezTo>
                <a:cubicBezTo>
                  <a:pt x="79" y="154"/>
                  <a:pt x="28" y="298"/>
                  <a:pt x="14" y="389"/>
                </a:cubicBezTo>
                <a:cubicBezTo>
                  <a:pt x="0" y="480"/>
                  <a:pt x="25" y="595"/>
                  <a:pt x="71" y="648"/>
                </a:cubicBezTo>
                <a:cubicBezTo>
                  <a:pt x="117" y="701"/>
                  <a:pt x="205" y="665"/>
                  <a:pt x="288" y="706"/>
                </a:cubicBezTo>
                <a:cubicBezTo>
                  <a:pt x="371" y="747"/>
                  <a:pt x="450" y="842"/>
                  <a:pt x="568" y="893"/>
                </a:cubicBezTo>
                <a:cubicBezTo>
                  <a:pt x="686" y="944"/>
                  <a:pt x="852" y="991"/>
                  <a:pt x="996" y="1014"/>
                </a:cubicBezTo>
                <a:cubicBezTo>
                  <a:pt x="1140" y="1036"/>
                  <a:pt x="1309" y="1049"/>
                  <a:pt x="1433" y="1031"/>
                </a:cubicBezTo>
                <a:cubicBezTo>
                  <a:pt x="1557" y="1012"/>
                  <a:pt x="1657" y="960"/>
                  <a:pt x="1739" y="907"/>
                </a:cubicBezTo>
                <a:cubicBezTo>
                  <a:pt x="1821" y="855"/>
                  <a:pt x="1906" y="824"/>
                  <a:pt x="1923" y="714"/>
                </a:cubicBezTo>
                <a:cubicBezTo>
                  <a:pt x="1940" y="604"/>
                  <a:pt x="1898" y="350"/>
                  <a:pt x="1839" y="251"/>
                </a:cubicBezTo>
                <a:cubicBezTo>
                  <a:pt x="1780" y="151"/>
                  <a:pt x="1662" y="153"/>
                  <a:pt x="1566" y="114"/>
                </a:cubicBezTo>
                <a:cubicBezTo>
                  <a:pt x="1470" y="76"/>
                  <a:pt x="1365" y="30"/>
                  <a:pt x="1263" y="15"/>
                </a:cubicBezTo>
                <a:cubicBezTo>
                  <a:pt x="1161" y="0"/>
                  <a:pt x="1037" y="8"/>
                  <a:pt x="952" y="26"/>
                </a:cubicBezTo>
                <a:close/>
              </a:path>
            </a:pathLst>
          </a:custGeom>
          <a:solidFill>
            <a:srgbClr val="9CDFF9"/>
          </a:solidFill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66" name="Text Box 580">
            <a:extLst>
              <a:ext uri="{FF2B5EF4-FFF2-40B4-BE49-F238E27FC236}">
                <a16:creationId xmlns:a16="http://schemas.microsoft.com/office/drawing/2014/main" id="{16C4E384-62E0-DC41-883F-EB2C4C99F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9274" y="1488461"/>
            <a:ext cx="133940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+mn-lt"/>
              </a:rPr>
              <a:t>mobile network</a:t>
            </a:r>
          </a:p>
        </p:txBody>
      </p:sp>
      <p:sp>
        <p:nvSpPr>
          <p:cNvPr id="69" name="Text Box 580">
            <a:extLst>
              <a:ext uri="{FF2B5EF4-FFF2-40B4-BE49-F238E27FC236}">
                <a16:creationId xmlns:a16="http://schemas.microsoft.com/office/drawing/2014/main" id="{9AC056F8-729E-D344-BD7D-917810217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0835" y="4191922"/>
            <a:ext cx="1955646" cy="268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+mn-lt"/>
              </a:rPr>
              <a:t>home network</a:t>
            </a:r>
          </a:p>
        </p:txBody>
      </p:sp>
      <p:sp>
        <p:nvSpPr>
          <p:cNvPr id="70" name="Text Box 580">
            <a:extLst>
              <a:ext uri="{FF2B5EF4-FFF2-40B4-BE49-F238E27FC236}">
                <a16:creationId xmlns:a16="http://schemas.microsoft.com/office/drawing/2014/main" id="{8A1A4F41-0243-4946-9F02-F301CBD59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6908" y="5779775"/>
            <a:ext cx="1195135" cy="44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+mn-lt"/>
              </a:rPr>
              <a:t>enterprise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+mn-lt"/>
              </a:rPr>
              <a:t>          network</a:t>
            </a:r>
          </a:p>
        </p:txBody>
      </p:sp>
      <p:sp>
        <p:nvSpPr>
          <p:cNvPr id="372" name="Freeform 371">
            <a:extLst>
              <a:ext uri="{FF2B5EF4-FFF2-40B4-BE49-F238E27FC236}">
                <a16:creationId xmlns:a16="http://schemas.microsoft.com/office/drawing/2014/main" id="{C89E7C56-1DE4-7143-8EEB-E5965035CC42}"/>
              </a:ext>
            </a:extLst>
          </p:cNvPr>
          <p:cNvSpPr/>
          <p:nvPr/>
        </p:nvSpPr>
        <p:spPr>
          <a:xfrm>
            <a:off x="10222146" y="3179540"/>
            <a:ext cx="1273167" cy="1935748"/>
          </a:xfrm>
          <a:custGeom>
            <a:avLst/>
            <a:gdLst>
              <a:gd name="connsiteX0" fmla="*/ 434989 w 1523031"/>
              <a:gd name="connsiteY0" fmla="*/ 253346 h 1763594"/>
              <a:gd name="connsiteX1" fmla="*/ 488 w 1523031"/>
              <a:gd name="connsiteY1" fmla="*/ 921706 h 1763594"/>
              <a:gd name="connsiteX2" fmla="*/ 368142 w 1523031"/>
              <a:gd name="connsiteY2" fmla="*/ 1489812 h 1763594"/>
              <a:gd name="connsiteX3" fmla="*/ 1187008 w 1523031"/>
              <a:gd name="connsiteY3" fmla="*/ 1757156 h 1763594"/>
              <a:gd name="connsiteX4" fmla="*/ 1521239 w 1523031"/>
              <a:gd name="connsiteY4" fmla="*/ 1239177 h 1763594"/>
              <a:gd name="connsiteX5" fmla="*/ 1320700 w 1523031"/>
              <a:gd name="connsiteY5" fmla="*/ 654362 h 1763594"/>
              <a:gd name="connsiteX6" fmla="*/ 1337412 w 1523031"/>
              <a:gd name="connsiteY6" fmla="*/ 136383 h 1763594"/>
              <a:gd name="connsiteX7" fmla="*/ 1086739 w 1523031"/>
              <a:gd name="connsiteY7" fmla="*/ 2711 h 1763594"/>
              <a:gd name="connsiteX8" fmla="*/ 434989 w 1523031"/>
              <a:gd name="connsiteY8" fmla="*/ 253346 h 1763594"/>
              <a:gd name="connsiteX0" fmla="*/ 434989 w 1537226"/>
              <a:gd name="connsiteY0" fmla="*/ 253346 h 1763594"/>
              <a:gd name="connsiteX1" fmla="*/ 488 w 1537226"/>
              <a:gd name="connsiteY1" fmla="*/ 921706 h 1763594"/>
              <a:gd name="connsiteX2" fmla="*/ 368142 w 1537226"/>
              <a:gd name="connsiteY2" fmla="*/ 1489812 h 1763594"/>
              <a:gd name="connsiteX3" fmla="*/ 1187008 w 1537226"/>
              <a:gd name="connsiteY3" fmla="*/ 1757156 h 1763594"/>
              <a:gd name="connsiteX4" fmla="*/ 1521239 w 1537226"/>
              <a:gd name="connsiteY4" fmla="*/ 1239177 h 1763594"/>
              <a:gd name="connsiteX5" fmla="*/ 1468998 w 1537226"/>
              <a:gd name="connsiteY5" fmla="*/ 654362 h 1763594"/>
              <a:gd name="connsiteX6" fmla="*/ 1337412 w 1537226"/>
              <a:gd name="connsiteY6" fmla="*/ 136383 h 1763594"/>
              <a:gd name="connsiteX7" fmla="*/ 1086739 w 1537226"/>
              <a:gd name="connsiteY7" fmla="*/ 2711 h 1763594"/>
              <a:gd name="connsiteX8" fmla="*/ 434989 w 1537226"/>
              <a:gd name="connsiteY8" fmla="*/ 253346 h 1763594"/>
              <a:gd name="connsiteX0" fmla="*/ 434989 w 1537226"/>
              <a:gd name="connsiteY0" fmla="*/ 253346 h 1763594"/>
              <a:gd name="connsiteX1" fmla="*/ 488 w 1537226"/>
              <a:gd name="connsiteY1" fmla="*/ 921706 h 1763594"/>
              <a:gd name="connsiteX2" fmla="*/ 368142 w 1537226"/>
              <a:gd name="connsiteY2" fmla="*/ 1489812 h 1763594"/>
              <a:gd name="connsiteX3" fmla="*/ 1187008 w 1537226"/>
              <a:gd name="connsiteY3" fmla="*/ 1757156 h 1763594"/>
              <a:gd name="connsiteX4" fmla="*/ 1521239 w 1537226"/>
              <a:gd name="connsiteY4" fmla="*/ 1239177 h 1763594"/>
              <a:gd name="connsiteX5" fmla="*/ 1468998 w 1537226"/>
              <a:gd name="connsiteY5" fmla="*/ 654362 h 1763594"/>
              <a:gd name="connsiteX6" fmla="*/ 1337412 w 1537226"/>
              <a:gd name="connsiteY6" fmla="*/ 136383 h 1763594"/>
              <a:gd name="connsiteX7" fmla="*/ 839572 w 1537226"/>
              <a:gd name="connsiteY7" fmla="*/ 2711 h 1763594"/>
              <a:gd name="connsiteX8" fmla="*/ 434989 w 1537226"/>
              <a:gd name="connsiteY8" fmla="*/ 253346 h 1763594"/>
              <a:gd name="connsiteX0" fmla="*/ 360357 w 1536743"/>
              <a:gd name="connsiteY0" fmla="*/ 534641 h 1782088"/>
              <a:gd name="connsiteX1" fmla="*/ 5 w 1536743"/>
              <a:gd name="connsiteY1" fmla="*/ 940200 h 1782088"/>
              <a:gd name="connsiteX2" fmla="*/ 367659 w 1536743"/>
              <a:gd name="connsiteY2" fmla="*/ 1508306 h 1782088"/>
              <a:gd name="connsiteX3" fmla="*/ 1186525 w 1536743"/>
              <a:gd name="connsiteY3" fmla="*/ 1775650 h 1782088"/>
              <a:gd name="connsiteX4" fmla="*/ 1520756 w 1536743"/>
              <a:gd name="connsiteY4" fmla="*/ 1257671 h 1782088"/>
              <a:gd name="connsiteX5" fmla="*/ 1468515 w 1536743"/>
              <a:gd name="connsiteY5" fmla="*/ 672856 h 1782088"/>
              <a:gd name="connsiteX6" fmla="*/ 1336929 w 1536743"/>
              <a:gd name="connsiteY6" fmla="*/ 154877 h 1782088"/>
              <a:gd name="connsiteX7" fmla="*/ 839089 w 1536743"/>
              <a:gd name="connsiteY7" fmla="*/ 21205 h 1782088"/>
              <a:gd name="connsiteX8" fmla="*/ 360357 w 1536743"/>
              <a:gd name="connsiteY8" fmla="*/ 534641 h 1782088"/>
              <a:gd name="connsiteX0" fmla="*/ 360355 w 1536741"/>
              <a:gd name="connsiteY0" fmla="*/ 534641 h 1782088"/>
              <a:gd name="connsiteX1" fmla="*/ 3 w 1536741"/>
              <a:gd name="connsiteY1" fmla="*/ 940200 h 1782088"/>
              <a:gd name="connsiteX2" fmla="*/ 367657 w 1536741"/>
              <a:gd name="connsiteY2" fmla="*/ 1508306 h 1782088"/>
              <a:gd name="connsiteX3" fmla="*/ 1186523 w 1536741"/>
              <a:gd name="connsiteY3" fmla="*/ 1775650 h 1782088"/>
              <a:gd name="connsiteX4" fmla="*/ 1520754 w 1536741"/>
              <a:gd name="connsiteY4" fmla="*/ 1257671 h 1782088"/>
              <a:gd name="connsiteX5" fmla="*/ 1468513 w 1536741"/>
              <a:gd name="connsiteY5" fmla="*/ 672856 h 1782088"/>
              <a:gd name="connsiteX6" fmla="*/ 1336927 w 1536741"/>
              <a:gd name="connsiteY6" fmla="*/ 154877 h 1782088"/>
              <a:gd name="connsiteX7" fmla="*/ 839087 w 1536741"/>
              <a:gd name="connsiteY7" fmla="*/ 21205 h 1782088"/>
              <a:gd name="connsiteX8" fmla="*/ 360355 w 1536741"/>
              <a:gd name="connsiteY8" fmla="*/ 534641 h 1782088"/>
              <a:gd name="connsiteX0" fmla="*/ 360355 w 1534770"/>
              <a:gd name="connsiteY0" fmla="*/ 553225 h 1800672"/>
              <a:gd name="connsiteX1" fmla="*/ 3 w 1534770"/>
              <a:gd name="connsiteY1" fmla="*/ 958784 h 1800672"/>
              <a:gd name="connsiteX2" fmla="*/ 367657 w 1534770"/>
              <a:gd name="connsiteY2" fmla="*/ 1526890 h 1800672"/>
              <a:gd name="connsiteX3" fmla="*/ 1186523 w 1534770"/>
              <a:gd name="connsiteY3" fmla="*/ 1794234 h 1800672"/>
              <a:gd name="connsiteX4" fmla="*/ 1520754 w 1534770"/>
              <a:gd name="connsiteY4" fmla="*/ 1276255 h 1800672"/>
              <a:gd name="connsiteX5" fmla="*/ 1468513 w 1534770"/>
              <a:gd name="connsiteY5" fmla="*/ 691440 h 1800672"/>
              <a:gd name="connsiteX6" fmla="*/ 1435794 w 1534770"/>
              <a:gd name="connsiteY6" fmla="*/ 107761 h 1800672"/>
              <a:gd name="connsiteX7" fmla="*/ 839087 w 1534770"/>
              <a:gd name="connsiteY7" fmla="*/ 39789 h 1800672"/>
              <a:gd name="connsiteX8" fmla="*/ 360355 w 1534770"/>
              <a:gd name="connsiteY8" fmla="*/ 553225 h 1800672"/>
              <a:gd name="connsiteX0" fmla="*/ 360355 w 1580585"/>
              <a:gd name="connsiteY0" fmla="*/ 553225 h 1880420"/>
              <a:gd name="connsiteX1" fmla="*/ 3 w 1580585"/>
              <a:gd name="connsiteY1" fmla="*/ 958784 h 1880420"/>
              <a:gd name="connsiteX2" fmla="*/ 367657 w 1580585"/>
              <a:gd name="connsiteY2" fmla="*/ 1526890 h 1880420"/>
              <a:gd name="connsiteX3" fmla="*/ 1186523 w 1580585"/>
              <a:gd name="connsiteY3" fmla="*/ 1794234 h 1880420"/>
              <a:gd name="connsiteX4" fmla="*/ 1570188 w 1580585"/>
              <a:gd name="connsiteY4" fmla="*/ 1785433 h 1880420"/>
              <a:gd name="connsiteX5" fmla="*/ 1468513 w 1580585"/>
              <a:gd name="connsiteY5" fmla="*/ 691440 h 1880420"/>
              <a:gd name="connsiteX6" fmla="*/ 1435794 w 1580585"/>
              <a:gd name="connsiteY6" fmla="*/ 107761 h 1880420"/>
              <a:gd name="connsiteX7" fmla="*/ 839087 w 1580585"/>
              <a:gd name="connsiteY7" fmla="*/ 39789 h 1880420"/>
              <a:gd name="connsiteX8" fmla="*/ 360355 w 1580585"/>
              <a:gd name="connsiteY8" fmla="*/ 553225 h 1880420"/>
              <a:gd name="connsiteX0" fmla="*/ 316588 w 1580732"/>
              <a:gd name="connsiteY0" fmla="*/ 359285 h 1867156"/>
              <a:gd name="connsiteX1" fmla="*/ 150 w 1580732"/>
              <a:gd name="connsiteY1" fmla="*/ 945520 h 1867156"/>
              <a:gd name="connsiteX2" fmla="*/ 367804 w 1580732"/>
              <a:gd name="connsiteY2" fmla="*/ 1513626 h 1867156"/>
              <a:gd name="connsiteX3" fmla="*/ 1186670 w 1580732"/>
              <a:gd name="connsiteY3" fmla="*/ 1780970 h 1867156"/>
              <a:gd name="connsiteX4" fmla="*/ 1570335 w 1580732"/>
              <a:gd name="connsiteY4" fmla="*/ 1772169 h 1867156"/>
              <a:gd name="connsiteX5" fmla="*/ 1468660 w 1580732"/>
              <a:gd name="connsiteY5" fmla="*/ 678176 h 1867156"/>
              <a:gd name="connsiteX6" fmla="*/ 1435941 w 1580732"/>
              <a:gd name="connsiteY6" fmla="*/ 94497 h 1867156"/>
              <a:gd name="connsiteX7" fmla="*/ 839234 w 1580732"/>
              <a:gd name="connsiteY7" fmla="*/ 26525 h 1867156"/>
              <a:gd name="connsiteX8" fmla="*/ 316588 w 1580732"/>
              <a:gd name="connsiteY8" fmla="*/ 359285 h 1867156"/>
              <a:gd name="connsiteX0" fmla="*/ 163575 w 1427719"/>
              <a:gd name="connsiteY0" fmla="*/ 359285 h 1867156"/>
              <a:gd name="connsiteX1" fmla="*/ 836 w 1427719"/>
              <a:gd name="connsiteY1" fmla="*/ 1076921 h 1867156"/>
              <a:gd name="connsiteX2" fmla="*/ 214791 w 1427719"/>
              <a:gd name="connsiteY2" fmla="*/ 1513626 h 1867156"/>
              <a:gd name="connsiteX3" fmla="*/ 1033657 w 1427719"/>
              <a:gd name="connsiteY3" fmla="*/ 1780970 h 1867156"/>
              <a:gd name="connsiteX4" fmla="*/ 1417322 w 1427719"/>
              <a:gd name="connsiteY4" fmla="*/ 1772169 h 1867156"/>
              <a:gd name="connsiteX5" fmla="*/ 1315647 w 1427719"/>
              <a:gd name="connsiteY5" fmla="*/ 678176 h 1867156"/>
              <a:gd name="connsiteX6" fmla="*/ 1282928 w 1427719"/>
              <a:gd name="connsiteY6" fmla="*/ 94497 h 1867156"/>
              <a:gd name="connsiteX7" fmla="*/ 686221 w 1427719"/>
              <a:gd name="connsiteY7" fmla="*/ 26525 h 1867156"/>
              <a:gd name="connsiteX8" fmla="*/ 163575 w 1427719"/>
              <a:gd name="connsiteY8" fmla="*/ 359285 h 1867156"/>
              <a:gd name="connsiteX0" fmla="*/ 163575 w 1426632"/>
              <a:gd name="connsiteY0" fmla="*/ 394322 h 1902193"/>
              <a:gd name="connsiteX1" fmla="*/ 836 w 1426632"/>
              <a:gd name="connsiteY1" fmla="*/ 1111958 h 1902193"/>
              <a:gd name="connsiteX2" fmla="*/ 214791 w 1426632"/>
              <a:gd name="connsiteY2" fmla="*/ 1548663 h 1902193"/>
              <a:gd name="connsiteX3" fmla="*/ 1033657 w 1426632"/>
              <a:gd name="connsiteY3" fmla="*/ 1816007 h 1902193"/>
              <a:gd name="connsiteX4" fmla="*/ 1417322 w 1426632"/>
              <a:gd name="connsiteY4" fmla="*/ 1807206 h 1902193"/>
              <a:gd name="connsiteX5" fmla="*/ 1315647 w 1426632"/>
              <a:gd name="connsiteY5" fmla="*/ 713213 h 1902193"/>
              <a:gd name="connsiteX6" fmla="*/ 1401843 w 1426632"/>
              <a:gd name="connsiteY6" fmla="*/ 63834 h 1902193"/>
              <a:gd name="connsiteX7" fmla="*/ 686221 w 1426632"/>
              <a:gd name="connsiteY7" fmla="*/ 61562 h 1902193"/>
              <a:gd name="connsiteX8" fmla="*/ 163575 w 1426632"/>
              <a:gd name="connsiteY8" fmla="*/ 394322 h 1902193"/>
              <a:gd name="connsiteX0" fmla="*/ 163575 w 1435249"/>
              <a:gd name="connsiteY0" fmla="*/ 394322 h 1885560"/>
              <a:gd name="connsiteX1" fmla="*/ 836 w 1435249"/>
              <a:gd name="connsiteY1" fmla="*/ 1111958 h 1885560"/>
              <a:gd name="connsiteX2" fmla="*/ 214791 w 1435249"/>
              <a:gd name="connsiteY2" fmla="*/ 1548663 h 1885560"/>
              <a:gd name="connsiteX3" fmla="*/ 1033657 w 1435249"/>
              <a:gd name="connsiteY3" fmla="*/ 1816007 h 1885560"/>
              <a:gd name="connsiteX4" fmla="*/ 1417322 w 1435249"/>
              <a:gd name="connsiteY4" fmla="*/ 1807206 h 1885560"/>
              <a:gd name="connsiteX5" fmla="*/ 1375103 w 1435249"/>
              <a:gd name="connsiteY5" fmla="*/ 943164 h 1885560"/>
              <a:gd name="connsiteX6" fmla="*/ 1401843 w 1435249"/>
              <a:gd name="connsiteY6" fmla="*/ 63834 h 1885560"/>
              <a:gd name="connsiteX7" fmla="*/ 686221 w 1435249"/>
              <a:gd name="connsiteY7" fmla="*/ 61562 h 1885560"/>
              <a:gd name="connsiteX8" fmla="*/ 163575 w 1435249"/>
              <a:gd name="connsiteY8" fmla="*/ 394322 h 1885560"/>
              <a:gd name="connsiteX0" fmla="*/ 128947 w 1438213"/>
              <a:gd name="connsiteY0" fmla="*/ 345176 h 1883146"/>
              <a:gd name="connsiteX1" fmla="*/ 3802 w 1438213"/>
              <a:gd name="connsiteY1" fmla="*/ 1109544 h 1883146"/>
              <a:gd name="connsiteX2" fmla="*/ 217757 w 1438213"/>
              <a:gd name="connsiteY2" fmla="*/ 1546249 h 1883146"/>
              <a:gd name="connsiteX3" fmla="*/ 1036623 w 1438213"/>
              <a:gd name="connsiteY3" fmla="*/ 1813593 h 1883146"/>
              <a:gd name="connsiteX4" fmla="*/ 1420288 w 1438213"/>
              <a:gd name="connsiteY4" fmla="*/ 1804792 h 1883146"/>
              <a:gd name="connsiteX5" fmla="*/ 1378069 w 1438213"/>
              <a:gd name="connsiteY5" fmla="*/ 940750 h 1883146"/>
              <a:gd name="connsiteX6" fmla="*/ 1404809 w 1438213"/>
              <a:gd name="connsiteY6" fmla="*/ 61420 h 1883146"/>
              <a:gd name="connsiteX7" fmla="*/ 689187 w 1438213"/>
              <a:gd name="connsiteY7" fmla="*/ 59148 h 1883146"/>
              <a:gd name="connsiteX8" fmla="*/ 128947 w 1438213"/>
              <a:gd name="connsiteY8" fmla="*/ 345176 h 1883146"/>
              <a:gd name="connsiteX0" fmla="*/ 126587 w 1435854"/>
              <a:gd name="connsiteY0" fmla="*/ 353278 h 1891248"/>
              <a:gd name="connsiteX1" fmla="*/ 1442 w 1435854"/>
              <a:gd name="connsiteY1" fmla="*/ 1117646 h 1891248"/>
              <a:gd name="connsiteX2" fmla="*/ 215397 w 1435854"/>
              <a:gd name="connsiteY2" fmla="*/ 1554351 h 1891248"/>
              <a:gd name="connsiteX3" fmla="*/ 1034263 w 1435854"/>
              <a:gd name="connsiteY3" fmla="*/ 1821695 h 1891248"/>
              <a:gd name="connsiteX4" fmla="*/ 1417928 w 1435854"/>
              <a:gd name="connsiteY4" fmla="*/ 1812894 h 1891248"/>
              <a:gd name="connsiteX5" fmla="*/ 1375709 w 1435854"/>
              <a:gd name="connsiteY5" fmla="*/ 948852 h 1891248"/>
              <a:gd name="connsiteX6" fmla="*/ 1402449 w 1435854"/>
              <a:gd name="connsiteY6" fmla="*/ 69522 h 1891248"/>
              <a:gd name="connsiteX7" fmla="*/ 221605 w 1435854"/>
              <a:gd name="connsiteY7" fmla="*/ 47778 h 1891248"/>
              <a:gd name="connsiteX8" fmla="*/ 126587 w 1435854"/>
              <a:gd name="connsiteY8" fmla="*/ 353278 h 1891248"/>
              <a:gd name="connsiteX0" fmla="*/ 35803 w 1453152"/>
              <a:gd name="connsiteY0" fmla="*/ 439993 h 1896181"/>
              <a:gd name="connsiteX1" fmla="*/ 18740 w 1453152"/>
              <a:gd name="connsiteY1" fmla="*/ 1122579 h 1896181"/>
              <a:gd name="connsiteX2" fmla="*/ 232695 w 1453152"/>
              <a:gd name="connsiteY2" fmla="*/ 1559284 h 1896181"/>
              <a:gd name="connsiteX3" fmla="*/ 1051561 w 1453152"/>
              <a:gd name="connsiteY3" fmla="*/ 1826628 h 1896181"/>
              <a:gd name="connsiteX4" fmla="*/ 1435226 w 1453152"/>
              <a:gd name="connsiteY4" fmla="*/ 1817827 h 1896181"/>
              <a:gd name="connsiteX5" fmla="*/ 1393007 w 1453152"/>
              <a:gd name="connsiteY5" fmla="*/ 953785 h 1896181"/>
              <a:gd name="connsiteX6" fmla="*/ 1419747 w 1453152"/>
              <a:gd name="connsiteY6" fmla="*/ 74455 h 1896181"/>
              <a:gd name="connsiteX7" fmla="*/ 238903 w 1453152"/>
              <a:gd name="connsiteY7" fmla="*/ 52711 h 1896181"/>
              <a:gd name="connsiteX8" fmla="*/ 35803 w 1453152"/>
              <a:gd name="connsiteY8" fmla="*/ 439993 h 1896181"/>
              <a:gd name="connsiteX0" fmla="*/ 35803 w 1447873"/>
              <a:gd name="connsiteY0" fmla="*/ 439993 h 1952840"/>
              <a:gd name="connsiteX1" fmla="*/ 18740 w 1447873"/>
              <a:gd name="connsiteY1" fmla="*/ 1122579 h 1952840"/>
              <a:gd name="connsiteX2" fmla="*/ 232695 w 1447873"/>
              <a:gd name="connsiteY2" fmla="*/ 1559284 h 1952840"/>
              <a:gd name="connsiteX3" fmla="*/ 1130848 w 1447873"/>
              <a:gd name="connsiteY3" fmla="*/ 1925181 h 1952840"/>
              <a:gd name="connsiteX4" fmla="*/ 1435226 w 1447873"/>
              <a:gd name="connsiteY4" fmla="*/ 1817827 h 1952840"/>
              <a:gd name="connsiteX5" fmla="*/ 1393007 w 1447873"/>
              <a:gd name="connsiteY5" fmla="*/ 953785 h 1952840"/>
              <a:gd name="connsiteX6" fmla="*/ 1419747 w 1447873"/>
              <a:gd name="connsiteY6" fmla="*/ 74455 h 1952840"/>
              <a:gd name="connsiteX7" fmla="*/ 238903 w 1447873"/>
              <a:gd name="connsiteY7" fmla="*/ 52711 h 1952840"/>
              <a:gd name="connsiteX8" fmla="*/ 35803 w 1447873"/>
              <a:gd name="connsiteY8" fmla="*/ 439993 h 1952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7873" h="1952840">
                <a:moveTo>
                  <a:pt x="35803" y="439993"/>
                </a:moveTo>
                <a:cubicBezTo>
                  <a:pt x="-891" y="618304"/>
                  <a:pt x="-14075" y="936031"/>
                  <a:pt x="18740" y="1122579"/>
                </a:cubicBezTo>
                <a:cubicBezTo>
                  <a:pt x="51555" y="1309127"/>
                  <a:pt x="47344" y="1425517"/>
                  <a:pt x="232695" y="1559284"/>
                </a:cubicBezTo>
                <a:cubicBezTo>
                  <a:pt x="418046" y="1693051"/>
                  <a:pt x="930426" y="1882091"/>
                  <a:pt x="1130848" y="1925181"/>
                </a:cubicBezTo>
                <a:cubicBezTo>
                  <a:pt x="1331270" y="1968271"/>
                  <a:pt x="1391533" y="1979726"/>
                  <a:pt x="1435226" y="1817827"/>
                </a:cubicBezTo>
                <a:cubicBezTo>
                  <a:pt x="1478919" y="1655928"/>
                  <a:pt x="1395587" y="1244347"/>
                  <a:pt x="1393007" y="953785"/>
                </a:cubicBezTo>
                <a:cubicBezTo>
                  <a:pt x="1390427" y="663223"/>
                  <a:pt x="1458740" y="183063"/>
                  <a:pt x="1419747" y="74455"/>
                </a:cubicBezTo>
                <a:cubicBezTo>
                  <a:pt x="1380754" y="-34153"/>
                  <a:pt x="469560" y="-8212"/>
                  <a:pt x="238903" y="52711"/>
                </a:cubicBezTo>
                <a:cubicBezTo>
                  <a:pt x="8246" y="113634"/>
                  <a:pt x="72497" y="261682"/>
                  <a:pt x="35803" y="439993"/>
                </a:cubicBezTo>
                <a:close/>
              </a:path>
            </a:pathLst>
          </a:custGeom>
          <a:gradFill flip="none" rotWithShape="1">
            <a:gsLst>
              <a:gs pos="0">
                <a:srgbClr val="9CDFF9"/>
              </a:gs>
              <a:gs pos="100000">
                <a:schemeClr val="bg1"/>
              </a:gs>
              <a:gs pos="59000">
                <a:schemeClr val="accent5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374" name="Group 373">
            <a:extLst>
              <a:ext uri="{FF2B5EF4-FFF2-40B4-BE49-F238E27FC236}">
                <a16:creationId xmlns:a16="http://schemas.microsoft.com/office/drawing/2014/main" id="{96BCCD85-1D07-EF4E-A878-EC23CD23096A}"/>
              </a:ext>
            </a:extLst>
          </p:cNvPr>
          <p:cNvGrpSpPr/>
          <p:nvPr/>
        </p:nvGrpSpPr>
        <p:grpSpPr>
          <a:xfrm>
            <a:off x="10837700" y="3928050"/>
            <a:ext cx="687393" cy="721548"/>
            <a:chOff x="5203089" y="1751190"/>
            <a:chExt cx="858331" cy="662414"/>
          </a:xfrm>
        </p:grpSpPr>
        <p:sp>
          <p:nvSpPr>
            <p:cNvPr id="382" name="Freeform 381">
              <a:extLst>
                <a:ext uri="{FF2B5EF4-FFF2-40B4-BE49-F238E27FC236}">
                  <a16:creationId xmlns:a16="http://schemas.microsoft.com/office/drawing/2014/main" id="{D6FAD5AB-6E93-5E47-BE32-4993FD767B8F}"/>
                </a:ext>
              </a:extLst>
            </p:cNvPr>
            <p:cNvSpPr/>
            <p:nvPr/>
          </p:nvSpPr>
          <p:spPr>
            <a:xfrm>
              <a:off x="5536769" y="1751190"/>
              <a:ext cx="524651" cy="662124"/>
            </a:xfrm>
            <a:custGeom>
              <a:avLst/>
              <a:gdLst>
                <a:gd name="connsiteX0" fmla="*/ 3618 w 651290"/>
                <a:gd name="connsiteY0" fmla="*/ 492070 h 492070"/>
                <a:gd name="connsiteX1" fmla="*/ 0 w 651290"/>
                <a:gd name="connsiteY1" fmla="*/ 141108 h 492070"/>
                <a:gd name="connsiteX2" fmla="*/ 423338 w 651290"/>
                <a:gd name="connsiteY2" fmla="*/ 0 h 492070"/>
                <a:gd name="connsiteX3" fmla="*/ 647672 w 651290"/>
                <a:gd name="connsiteY3" fmla="*/ 57891 h 492070"/>
                <a:gd name="connsiteX4" fmla="*/ 651290 w 651290"/>
                <a:gd name="connsiteY4" fmla="*/ 492070 h 492070"/>
                <a:gd name="connsiteX5" fmla="*/ 3618 w 651290"/>
                <a:gd name="connsiteY5" fmla="*/ 492070 h 492070"/>
                <a:gd name="connsiteX0" fmla="*/ 3618 w 651290"/>
                <a:gd name="connsiteY0" fmla="*/ 593378 h 593378"/>
                <a:gd name="connsiteX1" fmla="*/ 0 w 651290"/>
                <a:gd name="connsiteY1" fmla="*/ 242416 h 593378"/>
                <a:gd name="connsiteX2" fmla="*/ 423338 w 651290"/>
                <a:gd name="connsiteY2" fmla="*/ 101308 h 593378"/>
                <a:gd name="connsiteX3" fmla="*/ 647672 w 651290"/>
                <a:gd name="connsiteY3" fmla="*/ 0 h 593378"/>
                <a:gd name="connsiteX4" fmla="*/ 651290 w 651290"/>
                <a:gd name="connsiteY4" fmla="*/ 593378 h 593378"/>
                <a:gd name="connsiteX5" fmla="*/ 3618 w 651290"/>
                <a:gd name="connsiteY5" fmla="*/ 593378 h 593378"/>
                <a:gd name="connsiteX0" fmla="*/ 3618 w 651290"/>
                <a:gd name="connsiteY0" fmla="*/ 662124 h 662124"/>
                <a:gd name="connsiteX1" fmla="*/ 0 w 651290"/>
                <a:gd name="connsiteY1" fmla="*/ 311162 h 662124"/>
                <a:gd name="connsiteX2" fmla="*/ 376300 w 651290"/>
                <a:gd name="connsiteY2" fmla="*/ 0 h 662124"/>
                <a:gd name="connsiteX3" fmla="*/ 647672 w 651290"/>
                <a:gd name="connsiteY3" fmla="*/ 68746 h 662124"/>
                <a:gd name="connsiteX4" fmla="*/ 651290 w 651290"/>
                <a:gd name="connsiteY4" fmla="*/ 662124 h 662124"/>
                <a:gd name="connsiteX5" fmla="*/ 3618 w 651290"/>
                <a:gd name="connsiteY5" fmla="*/ 662124 h 662124"/>
                <a:gd name="connsiteX0" fmla="*/ 0 w 647672"/>
                <a:gd name="connsiteY0" fmla="*/ 662124 h 662124"/>
                <a:gd name="connsiteX1" fmla="*/ 123021 w 647672"/>
                <a:gd name="connsiteY1" fmla="*/ 83217 h 662124"/>
                <a:gd name="connsiteX2" fmla="*/ 372682 w 647672"/>
                <a:gd name="connsiteY2" fmla="*/ 0 h 662124"/>
                <a:gd name="connsiteX3" fmla="*/ 644054 w 647672"/>
                <a:gd name="connsiteY3" fmla="*/ 68746 h 662124"/>
                <a:gd name="connsiteX4" fmla="*/ 647672 w 647672"/>
                <a:gd name="connsiteY4" fmla="*/ 662124 h 662124"/>
                <a:gd name="connsiteX5" fmla="*/ 0 w 647672"/>
                <a:gd name="connsiteY5" fmla="*/ 662124 h 662124"/>
                <a:gd name="connsiteX0" fmla="*/ 7238 w 524651"/>
                <a:gd name="connsiteY0" fmla="*/ 669360 h 669360"/>
                <a:gd name="connsiteX1" fmla="*/ 0 w 524651"/>
                <a:gd name="connsiteY1" fmla="*/ 83217 h 669360"/>
                <a:gd name="connsiteX2" fmla="*/ 249661 w 524651"/>
                <a:gd name="connsiteY2" fmla="*/ 0 h 669360"/>
                <a:gd name="connsiteX3" fmla="*/ 521033 w 524651"/>
                <a:gd name="connsiteY3" fmla="*/ 68746 h 669360"/>
                <a:gd name="connsiteX4" fmla="*/ 524651 w 524651"/>
                <a:gd name="connsiteY4" fmla="*/ 662124 h 669360"/>
                <a:gd name="connsiteX5" fmla="*/ 7238 w 524651"/>
                <a:gd name="connsiteY5" fmla="*/ 669360 h 669360"/>
                <a:gd name="connsiteX0" fmla="*/ 438 w 528706"/>
                <a:gd name="connsiteY0" fmla="*/ 665742 h 665742"/>
                <a:gd name="connsiteX1" fmla="*/ 4055 w 528706"/>
                <a:gd name="connsiteY1" fmla="*/ 83217 h 665742"/>
                <a:gd name="connsiteX2" fmla="*/ 253716 w 528706"/>
                <a:gd name="connsiteY2" fmla="*/ 0 h 665742"/>
                <a:gd name="connsiteX3" fmla="*/ 525088 w 528706"/>
                <a:gd name="connsiteY3" fmla="*/ 68746 h 665742"/>
                <a:gd name="connsiteX4" fmla="*/ 528706 w 528706"/>
                <a:gd name="connsiteY4" fmla="*/ 662124 h 665742"/>
                <a:gd name="connsiteX5" fmla="*/ 438 w 528706"/>
                <a:gd name="connsiteY5" fmla="*/ 665742 h 665742"/>
                <a:gd name="connsiteX0" fmla="*/ 155 w 546514"/>
                <a:gd name="connsiteY0" fmla="*/ 662124 h 662124"/>
                <a:gd name="connsiteX1" fmla="*/ 21863 w 546514"/>
                <a:gd name="connsiteY1" fmla="*/ 83217 h 662124"/>
                <a:gd name="connsiteX2" fmla="*/ 271524 w 546514"/>
                <a:gd name="connsiteY2" fmla="*/ 0 h 662124"/>
                <a:gd name="connsiteX3" fmla="*/ 542896 w 546514"/>
                <a:gd name="connsiteY3" fmla="*/ 68746 h 662124"/>
                <a:gd name="connsiteX4" fmla="*/ 546514 w 546514"/>
                <a:gd name="connsiteY4" fmla="*/ 662124 h 662124"/>
                <a:gd name="connsiteX5" fmla="*/ 155 w 546514"/>
                <a:gd name="connsiteY5" fmla="*/ 662124 h 662124"/>
                <a:gd name="connsiteX0" fmla="*/ 10856 w 524651"/>
                <a:gd name="connsiteY0" fmla="*/ 658506 h 662124"/>
                <a:gd name="connsiteX1" fmla="*/ 0 w 524651"/>
                <a:gd name="connsiteY1" fmla="*/ 83217 h 662124"/>
                <a:gd name="connsiteX2" fmla="*/ 249661 w 524651"/>
                <a:gd name="connsiteY2" fmla="*/ 0 h 662124"/>
                <a:gd name="connsiteX3" fmla="*/ 521033 w 524651"/>
                <a:gd name="connsiteY3" fmla="*/ 68746 h 662124"/>
                <a:gd name="connsiteX4" fmla="*/ 524651 w 524651"/>
                <a:gd name="connsiteY4" fmla="*/ 662124 h 662124"/>
                <a:gd name="connsiteX5" fmla="*/ 10856 w 524651"/>
                <a:gd name="connsiteY5" fmla="*/ 658506 h 662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24651" h="662124">
                  <a:moveTo>
                    <a:pt x="10856" y="658506"/>
                  </a:moveTo>
                  <a:cubicBezTo>
                    <a:pt x="8443" y="463125"/>
                    <a:pt x="2413" y="278598"/>
                    <a:pt x="0" y="83217"/>
                  </a:cubicBezTo>
                  <a:lnTo>
                    <a:pt x="249661" y="0"/>
                  </a:lnTo>
                  <a:lnTo>
                    <a:pt x="521033" y="68746"/>
                  </a:lnTo>
                  <a:lnTo>
                    <a:pt x="524651" y="662124"/>
                  </a:lnTo>
                  <a:lnTo>
                    <a:pt x="10856" y="658506"/>
                  </a:lnTo>
                  <a:close/>
                </a:path>
              </a:pathLst>
            </a:custGeom>
            <a:solidFill>
              <a:srgbClr val="E0EBF1"/>
            </a:solidFill>
            <a:ln w="12700">
              <a:solidFill>
                <a:srgbClr val="0000A8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3" name="Freeform 382">
              <a:extLst>
                <a:ext uri="{FF2B5EF4-FFF2-40B4-BE49-F238E27FC236}">
                  <a16:creationId xmlns:a16="http://schemas.microsoft.com/office/drawing/2014/main" id="{2A115C8B-7EC0-084D-A3CF-7AEF0487F301}"/>
                </a:ext>
              </a:extLst>
            </p:cNvPr>
            <p:cNvSpPr/>
            <p:nvPr/>
          </p:nvSpPr>
          <p:spPr>
            <a:xfrm>
              <a:off x="5203089" y="1921244"/>
              <a:ext cx="651290" cy="492070"/>
            </a:xfrm>
            <a:custGeom>
              <a:avLst/>
              <a:gdLst>
                <a:gd name="connsiteX0" fmla="*/ 3618 w 651290"/>
                <a:gd name="connsiteY0" fmla="*/ 492070 h 492070"/>
                <a:gd name="connsiteX1" fmla="*/ 0 w 651290"/>
                <a:gd name="connsiteY1" fmla="*/ 141108 h 492070"/>
                <a:gd name="connsiteX2" fmla="*/ 423338 w 651290"/>
                <a:gd name="connsiteY2" fmla="*/ 0 h 492070"/>
                <a:gd name="connsiteX3" fmla="*/ 647672 w 651290"/>
                <a:gd name="connsiteY3" fmla="*/ 57891 h 492070"/>
                <a:gd name="connsiteX4" fmla="*/ 651290 w 651290"/>
                <a:gd name="connsiteY4" fmla="*/ 492070 h 492070"/>
                <a:gd name="connsiteX5" fmla="*/ 3618 w 651290"/>
                <a:gd name="connsiteY5" fmla="*/ 492070 h 492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51290" h="492070">
                  <a:moveTo>
                    <a:pt x="3618" y="492070"/>
                  </a:moveTo>
                  <a:lnTo>
                    <a:pt x="0" y="141108"/>
                  </a:lnTo>
                  <a:lnTo>
                    <a:pt x="423338" y="0"/>
                  </a:lnTo>
                  <a:lnTo>
                    <a:pt x="647672" y="57891"/>
                  </a:lnTo>
                  <a:lnTo>
                    <a:pt x="651290" y="492070"/>
                  </a:lnTo>
                  <a:lnTo>
                    <a:pt x="3618" y="492070"/>
                  </a:lnTo>
                  <a:close/>
                </a:path>
              </a:pathLst>
            </a:custGeom>
            <a:solidFill>
              <a:srgbClr val="E0EBF1"/>
            </a:solidFill>
            <a:ln w="12700">
              <a:solidFill>
                <a:srgbClr val="0000A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384" name="Straight Connector 383">
              <a:extLst>
                <a:ext uri="{FF2B5EF4-FFF2-40B4-BE49-F238E27FC236}">
                  <a16:creationId xmlns:a16="http://schemas.microsoft.com/office/drawing/2014/main" id="{16F8043F-8502-904C-9632-B3658D71B8BE}"/>
                </a:ext>
              </a:extLst>
            </p:cNvPr>
            <p:cNvCxnSpPr/>
            <p:nvPr/>
          </p:nvCxnSpPr>
          <p:spPr>
            <a:xfrm flipV="1">
              <a:off x="5270526" y="2029553"/>
              <a:ext cx="295249" cy="73468"/>
            </a:xfrm>
            <a:prstGeom prst="line">
              <a:avLst/>
            </a:prstGeom>
            <a:ln w="4445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Straight Connector 384">
              <a:extLst>
                <a:ext uri="{FF2B5EF4-FFF2-40B4-BE49-F238E27FC236}">
                  <a16:creationId xmlns:a16="http://schemas.microsoft.com/office/drawing/2014/main" id="{B4B3A6DE-2E70-F74C-8CA1-13247C912682}"/>
                </a:ext>
              </a:extLst>
            </p:cNvPr>
            <p:cNvCxnSpPr/>
            <p:nvPr/>
          </p:nvCxnSpPr>
          <p:spPr>
            <a:xfrm flipV="1">
              <a:off x="5275406" y="2261710"/>
              <a:ext cx="290369" cy="16752"/>
            </a:xfrm>
            <a:prstGeom prst="line">
              <a:avLst/>
            </a:prstGeom>
            <a:ln w="4445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Straight Connector 385">
              <a:extLst>
                <a:ext uri="{FF2B5EF4-FFF2-40B4-BE49-F238E27FC236}">
                  <a16:creationId xmlns:a16="http://schemas.microsoft.com/office/drawing/2014/main" id="{4B9DB078-BD58-F64A-B873-E1187205EB94}"/>
                </a:ext>
              </a:extLst>
            </p:cNvPr>
            <p:cNvCxnSpPr/>
            <p:nvPr/>
          </p:nvCxnSpPr>
          <p:spPr>
            <a:xfrm flipV="1">
              <a:off x="5275406" y="2151772"/>
              <a:ext cx="290369" cy="48402"/>
            </a:xfrm>
            <a:prstGeom prst="line">
              <a:avLst/>
            </a:prstGeom>
            <a:ln w="4445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Straight Connector 386">
              <a:extLst>
                <a:ext uri="{FF2B5EF4-FFF2-40B4-BE49-F238E27FC236}">
                  <a16:creationId xmlns:a16="http://schemas.microsoft.com/office/drawing/2014/main" id="{D321DD82-9D22-0B49-ADF9-8BE310E97E71}"/>
                </a:ext>
              </a:extLst>
            </p:cNvPr>
            <p:cNvCxnSpPr/>
            <p:nvPr/>
          </p:nvCxnSpPr>
          <p:spPr>
            <a:xfrm>
              <a:off x="5270094" y="2354086"/>
              <a:ext cx="295681" cy="0"/>
            </a:xfrm>
            <a:prstGeom prst="line">
              <a:avLst/>
            </a:prstGeom>
            <a:ln w="4445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Straight Connector 387">
              <a:extLst>
                <a:ext uri="{FF2B5EF4-FFF2-40B4-BE49-F238E27FC236}">
                  <a16:creationId xmlns:a16="http://schemas.microsoft.com/office/drawing/2014/main" id="{18A2FB0C-53B9-5248-AA65-9BA9B429FC4C}"/>
                </a:ext>
              </a:extLst>
            </p:cNvPr>
            <p:cNvCxnSpPr/>
            <p:nvPr/>
          </p:nvCxnSpPr>
          <p:spPr>
            <a:xfrm flipV="1">
              <a:off x="5950242" y="1866900"/>
              <a:ext cx="0" cy="465273"/>
            </a:xfrm>
            <a:prstGeom prst="line">
              <a:avLst/>
            </a:prstGeom>
            <a:ln w="44450">
              <a:solidFill>
                <a:schemeClr val="bg1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Straight Connector 388">
              <a:extLst>
                <a:ext uri="{FF2B5EF4-FFF2-40B4-BE49-F238E27FC236}">
                  <a16:creationId xmlns:a16="http://schemas.microsoft.com/office/drawing/2014/main" id="{44FBB965-69F3-F546-AE9F-4AD14078F37E}"/>
                </a:ext>
              </a:extLst>
            </p:cNvPr>
            <p:cNvCxnSpPr/>
            <p:nvPr/>
          </p:nvCxnSpPr>
          <p:spPr>
            <a:xfrm>
              <a:off x="5628589" y="1936750"/>
              <a:ext cx="0" cy="476854"/>
            </a:xfrm>
            <a:prstGeom prst="line">
              <a:avLst/>
            </a:prstGeom>
            <a:ln w="15875">
              <a:solidFill>
                <a:srgbClr val="0000A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1" name="Group 390">
            <a:extLst>
              <a:ext uri="{FF2B5EF4-FFF2-40B4-BE49-F238E27FC236}">
                <a16:creationId xmlns:a16="http://schemas.microsoft.com/office/drawing/2014/main" id="{BDA3EF41-5873-7D4B-8A04-F8D62DFD2DB6}"/>
              </a:ext>
            </a:extLst>
          </p:cNvPr>
          <p:cNvGrpSpPr/>
          <p:nvPr/>
        </p:nvGrpSpPr>
        <p:grpSpPr>
          <a:xfrm>
            <a:off x="10771171" y="3194171"/>
            <a:ext cx="594613" cy="648336"/>
            <a:chOff x="5203089" y="1751190"/>
            <a:chExt cx="858331" cy="662414"/>
          </a:xfrm>
        </p:grpSpPr>
        <p:sp>
          <p:nvSpPr>
            <p:cNvPr id="399" name="Freeform 398">
              <a:extLst>
                <a:ext uri="{FF2B5EF4-FFF2-40B4-BE49-F238E27FC236}">
                  <a16:creationId xmlns:a16="http://schemas.microsoft.com/office/drawing/2014/main" id="{325473B9-6F55-684D-B22D-FF70325540CE}"/>
                </a:ext>
              </a:extLst>
            </p:cNvPr>
            <p:cNvSpPr/>
            <p:nvPr/>
          </p:nvSpPr>
          <p:spPr>
            <a:xfrm>
              <a:off x="5536769" y="1751190"/>
              <a:ext cx="524651" cy="662124"/>
            </a:xfrm>
            <a:custGeom>
              <a:avLst/>
              <a:gdLst>
                <a:gd name="connsiteX0" fmla="*/ 3618 w 651290"/>
                <a:gd name="connsiteY0" fmla="*/ 492070 h 492070"/>
                <a:gd name="connsiteX1" fmla="*/ 0 w 651290"/>
                <a:gd name="connsiteY1" fmla="*/ 141108 h 492070"/>
                <a:gd name="connsiteX2" fmla="*/ 423338 w 651290"/>
                <a:gd name="connsiteY2" fmla="*/ 0 h 492070"/>
                <a:gd name="connsiteX3" fmla="*/ 647672 w 651290"/>
                <a:gd name="connsiteY3" fmla="*/ 57891 h 492070"/>
                <a:gd name="connsiteX4" fmla="*/ 651290 w 651290"/>
                <a:gd name="connsiteY4" fmla="*/ 492070 h 492070"/>
                <a:gd name="connsiteX5" fmla="*/ 3618 w 651290"/>
                <a:gd name="connsiteY5" fmla="*/ 492070 h 492070"/>
                <a:gd name="connsiteX0" fmla="*/ 3618 w 651290"/>
                <a:gd name="connsiteY0" fmla="*/ 593378 h 593378"/>
                <a:gd name="connsiteX1" fmla="*/ 0 w 651290"/>
                <a:gd name="connsiteY1" fmla="*/ 242416 h 593378"/>
                <a:gd name="connsiteX2" fmla="*/ 423338 w 651290"/>
                <a:gd name="connsiteY2" fmla="*/ 101308 h 593378"/>
                <a:gd name="connsiteX3" fmla="*/ 647672 w 651290"/>
                <a:gd name="connsiteY3" fmla="*/ 0 h 593378"/>
                <a:gd name="connsiteX4" fmla="*/ 651290 w 651290"/>
                <a:gd name="connsiteY4" fmla="*/ 593378 h 593378"/>
                <a:gd name="connsiteX5" fmla="*/ 3618 w 651290"/>
                <a:gd name="connsiteY5" fmla="*/ 593378 h 593378"/>
                <a:gd name="connsiteX0" fmla="*/ 3618 w 651290"/>
                <a:gd name="connsiteY0" fmla="*/ 662124 h 662124"/>
                <a:gd name="connsiteX1" fmla="*/ 0 w 651290"/>
                <a:gd name="connsiteY1" fmla="*/ 311162 h 662124"/>
                <a:gd name="connsiteX2" fmla="*/ 376300 w 651290"/>
                <a:gd name="connsiteY2" fmla="*/ 0 h 662124"/>
                <a:gd name="connsiteX3" fmla="*/ 647672 w 651290"/>
                <a:gd name="connsiteY3" fmla="*/ 68746 h 662124"/>
                <a:gd name="connsiteX4" fmla="*/ 651290 w 651290"/>
                <a:gd name="connsiteY4" fmla="*/ 662124 h 662124"/>
                <a:gd name="connsiteX5" fmla="*/ 3618 w 651290"/>
                <a:gd name="connsiteY5" fmla="*/ 662124 h 662124"/>
                <a:gd name="connsiteX0" fmla="*/ 0 w 647672"/>
                <a:gd name="connsiteY0" fmla="*/ 662124 h 662124"/>
                <a:gd name="connsiteX1" fmla="*/ 123021 w 647672"/>
                <a:gd name="connsiteY1" fmla="*/ 83217 h 662124"/>
                <a:gd name="connsiteX2" fmla="*/ 372682 w 647672"/>
                <a:gd name="connsiteY2" fmla="*/ 0 h 662124"/>
                <a:gd name="connsiteX3" fmla="*/ 644054 w 647672"/>
                <a:gd name="connsiteY3" fmla="*/ 68746 h 662124"/>
                <a:gd name="connsiteX4" fmla="*/ 647672 w 647672"/>
                <a:gd name="connsiteY4" fmla="*/ 662124 h 662124"/>
                <a:gd name="connsiteX5" fmla="*/ 0 w 647672"/>
                <a:gd name="connsiteY5" fmla="*/ 662124 h 662124"/>
                <a:gd name="connsiteX0" fmla="*/ 7238 w 524651"/>
                <a:gd name="connsiteY0" fmla="*/ 669360 h 669360"/>
                <a:gd name="connsiteX1" fmla="*/ 0 w 524651"/>
                <a:gd name="connsiteY1" fmla="*/ 83217 h 669360"/>
                <a:gd name="connsiteX2" fmla="*/ 249661 w 524651"/>
                <a:gd name="connsiteY2" fmla="*/ 0 h 669360"/>
                <a:gd name="connsiteX3" fmla="*/ 521033 w 524651"/>
                <a:gd name="connsiteY3" fmla="*/ 68746 h 669360"/>
                <a:gd name="connsiteX4" fmla="*/ 524651 w 524651"/>
                <a:gd name="connsiteY4" fmla="*/ 662124 h 669360"/>
                <a:gd name="connsiteX5" fmla="*/ 7238 w 524651"/>
                <a:gd name="connsiteY5" fmla="*/ 669360 h 669360"/>
                <a:gd name="connsiteX0" fmla="*/ 438 w 528706"/>
                <a:gd name="connsiteY0" fmla="*/ 665742 h 665742"/>
                <a:gd name="connsiteX1" fmla="*/ 4055 w 528706"/>
                <a:gd name="connsiteY1" fmla="*/ 83217 h 665742"/>
                <a:gd name="connsiteX2" fmla="*/ 253716 w 528706"/>
                <a:gd name="connsiteY2" fmla="*/ 0 h 665742"/>
                <a:gd name="connsiteX3" fmla="*/ 525088 w 528706"/>
                <a:gd name="connsiteY3" fmla="*/ 68746 h 665742"/>
                <a:gd name="connsiteX4" fmla="*/ 528706 w 528706"/>
                <a:gd name="connsiteY4" fmla="*/ 662124 h 665742"/>
                <a:gd name="connsiteX5" fmla="*/ 438 w 528706"/>
                <a:gd name="connsiteY5" fmla="*/ 665742 h 665742"/>
                <a:gd name="connsiteX0" fmla="*/ 155 w 546514"/>
                <a:gd name="connsiteY0" fmla="*/ 662124 h 662124"/>
                <a:gd name="connsiteX1" fmla="*/ 21863 w 546514"/>
                <a:gd name="connsiteY1" fmla="*/ 83217 h 662124"/>
                <a:gd name="connsiteX2" fmla="*/ 271524 w 546514"/>
                <a:gd name="connsiteY2" fmla="*/ 0 h 662124"/>
                <a:gd name="connsiteX3" fmla="*/ 542896 w 546514"/>
                <a:gd name="connsiteY3" fmla="*/ 68746 h 662124"/>
                <a:gd name="connsiteX4" fmla="*/ 546514 w 546514"/>
                <a:gd name="connsiteY4" fmla="*/ 662124 h 662124"/>
                <a:gd name="connsiteX5" fmla="*/ 155 w 546514"/>
                <a:gd name="connsiteY5" fmla="*/ 662124 h 662124"/>
                <a:gd name="connsiteX0" fmla="*/ 10856 w 524651"/>
                <a:gd name="connsiteY0" fmla="*/ 658506 h 662124"/>
                <a:gd name="connsiteX1" fmla="*/ 0 w 524651"/>
                <a:gd name="connsiteY1" fmla="*/ 83217 h 662124"/>
                <a:gd name="connsiteX2" fmla="*/ 249661 w 524651"/>
                <a:gd name="connsiteY2" fmla="*/ 0 h 662124"/>
                <a:gd name="connsiteX3" fmla="*/ 521033 w 524651"/>
                <a:gd name="connsiteY3" fmla="*/ 68746 h 662124"/>
                <a:gd name="connsiteX4" fmla="*/ 524651 w 524651"/>
                <a:gd name="connsiteY4" fmla="*/ 662124 h 662124"/>
                <a:gd name="connsiteX5" fmla="*/ 10856 w 524651"/>
                <a:gd name="connsiteY5" fmla="*/ 658506 h 662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24651" h="662124">
                  <a:moveTo>
                    <a:pt x="10856" y="658506"/>
                  </a:moveTo>
                  <a:cubicBezTo>
                    <a:pt x="8443" y="463125"/>
                    <a:pt x="2413" y="278598"/>
                    <a:pt x="0" y="83217"/>
                  </a:cubicBezTo>
                  <a:lnTo>
                    <a:pt x="249661" y="0"/>
                  </a:lnTo>
                  <a:lnTo>
                    <a:pt x="521033" y="68746"/>
                  </a:lnTo>
                  <a:lnTo>
                    <a:pt x="524651" y="662124"/>
                  </a:lnTo>
                  <a:lnTo>
                    <a:pt x="10856" y="658506"/>
                  </a:lnTo>
                  <a:close/>
                </a:path>
              </a:pathLst>
            </a:custGeom>
            <a:solidFill>
              <a:srgbClr val="E0EBF1"/>
            </a:solidFill>
            <a:ln w="12700">
              <a:solidFill>
                <a:srgbClr val="0000A8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0" name="Freeform 399">
              <a:extLst>
                <a:ext uri="{FF2B5EF4-FFF2-40B4-BE49-F238E27FC236}">
                  <a16:creationId xmlns:a16="http://schemas.microsoft.com/office/drawing/2014/main" id="{06CE85F7-18B2-3947-975F-CEA32EE2FBA7}"/>
                </a:ext>
              </a:extLst>
            </p:cNvPr>
            <p:cNvSpPr/>
            <p:nvPr/>
          </p:nvSpPr>
          <p:spPr>
            <a:xfrm>
              <a:off x="5203089" y="1921244"/>
              <a:ext cx="651290" cy="492070"/>
            </a:xfrm>
            <a:custGeom>
              <a:avLst/>
              <a:gdLst>
                <a:gd name="connsiteX0" fmla="*/ 3618 w 651290"/>
                <a:gd name="connsiteY0" fmla="*/ 492070 h 492070"/>
                <a:gd name="connsiteX1" fmla="*/ 0 w 651290"/>
                <a:gd name="connsiteY1" fmla="*/ 141108 h 492070"/>
                <a:gd name="connsiteX2" fmla="*/ 423338 w 651290"/>
                <a:gd name="connsiteY2" fmla="*/ 0 h 492070"/>
                <a:gd name="connsiteX3" fmla="*/ 647672 w 651290"/>
                <a:gd name="connsiteY3" fmla="*/ 57891 h 492070"/>
                <a:gd name="connsiteX4" fmla="*/ 651290 w 651290"/>
                <a:gd name="connsiteY4" fmla="*/ 492070 h 492070"/>
                <a:gd name="connsiteX5" fmla="*/ 3618 w 651290"/>
                <a:gd name="connsiteY5" fmla="*/ 492070 h 492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51290" h="492070">
                  <a:moveTo>
                    <a:pt x="3618" y="492070"/>
                  </a:moveTo>
                  <a:lnTo>
                    <a:pt x="0" y="141108"/>
                  </a:lnTo>
                  <a:lnTo>
                    <a:pt x="423338" y="0"/>
                  </a:lnTo>
                  <a:lnTo>
                    <a:pt x="647672" y="57891"/>
                  </a:lnTo>
                  <a:lnTo>
                    <a:pt x="651290" y="492070"/>
                  </a:lnTo>
                  <a:lnTo>
                    <a:pt x="3618" y="492070"/>
                  </a:lnTo>
                  <a:close/>
                </a:path>
              </a:pathLst>
            </a:custGeom>
            <a:solidFill>
              <a:srgbClr val="E0EBF1"/>
            </a:solidFill>
            <a:ln w="12700">
              <a:solidFill>
                <a:srgbClr val="0000A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401" name="Straight Connector 400">
              <a:extLst>
                <a:ext uri="{FF2B5EF4-FFF2-40B4-BE49-F238E27FC236}">
                  <a16:creationId xmlns:a16="http://schemas.microsoft.com/office/drawing/2014/main" id="{F3F3D0FA-374D-9147-8047-2B7B3AAF05DF}"/>
                </a:ext>
              </a:extLst>
            </p:cNvPr>
            <p:cNvCxnSpPr/>
            <p:nvPr/>
          </p:nvCxnSpPr>
          <p:spPr>
            <a:xfrm flipV="1">
              <a:off x="5270526" y="2029553"/>
              <a:ext cx="295249" cy="73468"/>
            </a:xfrm>
            <a:prstGeom prst="line">
              <a:avLst/>
            </a:prstGeom>
            <a:ln w="4445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Straight Connector 401">
              <a:extLst>
                <a:ext uri="{FF2B5EF4-FFF2-40B4-BE49-F238E27FC236}">
                  <a16:creationId xmlns:a16="http://schemas.microsoft.com/office/drawing/2014/main" id="{AFF00F79-7128-E243-BBD5-A97200EABABC}"/>
                </a:ext>
              </a:extLst>
            </p:cNvPr>
            <p:cNvCxnSpPr/>
            <p:nvPr/>
          </p:nvCxnSpPr>
          <p:spPr>
            <a:xfrm flipV="1">
              <a:off x="5275406" y="2261710"/>
              <a:ext cx="290369" cy="16752"/>
            </a:xfrm>
            <a:prstGeom prst="line">
              <a:avLst/>
            </a:prstGeom>
            <a:ln w="4445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Straight Connector 402">
              <a:extLst>
                <a:ext uri="{FF2B5EF4-FFF2-40B4-BE49-F238E27FC236}">
                  <a16:creationId xmlns:a16="http://schemas.microsoft.com/office/drawing/2014/main" id="{729D9C8D-B396-A049-9B7A-BE878812629D}"/>
                </a:ext>
              </a:extLst>
            </p:cNvPr>
            <p:cNvCxnSpPr/>
            <p:nvPr/>
          </p:nvCxnSpPr>
          <p:spPr>
            <a:xfrm flipV="1">
              <a:off x="5275406" y="2151772"/>
              <a:ext cx="290369" cy="48402"/>
            </a:xfrm>
            <a:prstGeom prst="line">
              <a:avLst/>
            </a:prstGeom>
            <a:ln w="4445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Straight Connector 403">
              <a:extLst>
                <a:ext uri="{FF2B5EF4-FFF2-40B4-BE49-F238E27FC236}">
                  <a16:creationId xmlns:a16="http://schemas.microsoft.com/office/drawing/2014/main" id="{4B32C41F-58E3-CC4F-9625-B6688BEB2140}"/>
                </a:ext>
              </a:extLst>
            </p:cNvPr>
            <p:cNvCxnSpPr/>
            <p:nvPr/>
          </p:nvCxnSpPr>
          <p:spPr>
            <a:xfrm>
              <a:off x="5270094" y="2354086"/>
              <a:ext cx="295681" cy="0"/>
            </a:xfrm>
            <a:prstGeom prst="line">
              <a:avLst/>
            </a:prstGeom>
            <a:ln w="4445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Straight Connector 404">
              <a:extLst>
                <a:ext uri="{FF2B5EF4-FFF2-40B4-BE49-F238E27FC236}">
                  <a16:creationId xmlns:a16="http://schemas.microsoft.com/office/drawing/2014/main" id="{58933865-B1C6-3244-A0F5-136E4C6DD92E}"/>
                </a:ext>
              </a:extLst>
            </p:cNvPr>
            <p:cNvCxnSpPr/>
            <p:nvPr/>
          </p:nvCxnSpPr>
          <p:spPr>
            <a:xfrm flipV="1">
              <a:off x="5950242" y="1866900"/>
              <a:ext cx="0" cy="465273"/>
            </a:xfrm>
            <a:prstGeom prst="line">
              <a:avLst/>
            </a:prstGeom>
            <a:ln w="44450">
              <a:solidFill>
                <a:schemeClr val="bg1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Straight Connector 405">
              <a:extLst>
                <a:ext uri="{FF2B5EF4-FFF2-40B4-BE49-F238E27FC236}">
                  <a16:creationId xmlns:a16="http://schemas.microsoft.com/office/drawing/2014/main" id="{76C939A7-C3F0-5A45-B81D-4E775CF1C92C}"/>
                </a:ext>
              </a:extLst>
            </p:cNvPr>
            <p:cNvCxnSpPr/>
            <p:nvPr/>
          </p:nvCxnSpPr>
          <p:spPr>
            <a:xfrm>
              <a:off x="5628589" y="1936750"/>
              <a:ext cx="0" cy="476854"/>
            </a:xfrm>
            <a:prstGeom prst="line">
              <a:avLst/>
            </a:prstGeom>
            <a:ln w="15875">
              <a:solidFill>
                <a:srgbClr val="0000A8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2" name="Freeform 561">
            <a:extLst>
              <a:ext uri="{FF2B5EF4-FFF2-40B4-BE49-F238E27FC236}">
                <a16:creationId xmlns:a16="http://schemas.microsoft.com/office/drawing/2014/main" id="{BE088278-C41B-3E4A-87CE-FD65749FA13D}"/>
              </a:ext>
            </a:extLst>
          </p:cNvPr>
          <p:cNvSpPr/>
          <p:nvPr/>
        </p:nvSpPr>
        <p:spPr>
          <a:xfrm>
            <a:off x="9540813" y="1782042"/>
            <a:ext cx="1497864" cy="1386455"/>
          </a:xfrm>
          <a:custGeom>
            <a:avLst/>
            <a:gdLst>
              <a:gd name="connsiteX0" fmla="*/ 434989 w 1523031"/>
              <a:gd name="connsiteY0" fmla="*/ 253346 h 1763594"/>
              <a:gd name="connsiteX1" fmla="*/ 488 w 1523031"/>
              <a:gd name="connsiteY1" fmla="*/ 921706 h 1763594"/>
              <a:gd name="connsiteX2" fmla="*/ 368142 w 1523031"/>
              <a:gd name="connsiteY2" fmla="*/ 1489812 h 1763594"/>
              <a:gd name="connsiteX3" fmla="*/ 1187008 w 1523031"/>
              <a:gd name="connsiteY3" fmla="*/ 1757156 h 1763594"/>
              <a:gd name="connsiteX4" fmla="*/ 1521239 w 1523031"/>
              <a:gd name="connsiteY4" fmla="*/ 1239177 h 1763594"/>
              <a:gd name="connsiteX5" fmla="*/ 1320700 w 1523031"/>
              <a:gd name="connsiteY5" fmla="*/ 654362 h 1763594"/>
              <a:gd name="connsiteX6" fmla="*/ 1337412 w 1523031"/>
              <a:gd name="connsiteY6" fmla="*/ 136383 h 1763594"/>
              <a:gd name="connsiteX7" fmla="*/ 1086739 w 1523031"/>
              <a:gd name="connsiteY7" fmla="*/ 2711 h 1763594"/>
              <a:gd name="connsiteX8" fmla="*/ 434989 w 1523031"/>
              <a:gd name="connsiteY8" fmla="*/ 253346 h 1763594"/>
              <a:gd name="connsiteX0" fmla="*/ 434989 w 1537226"/>
              <a:gd name="connsiteY0" fmla="*/ 253346 h 1763594"/>
              <a:gd name="connsiteX1" fmla="*/ 488 w 1537226"/>
              <a:gd name="connsiteY1" fmla="*/ 921706 h 1763594"/>
              <a:gd name="connsiteX2" fmla="*/ 368142 w 1537226"/>
              <a:gd name="connsiteY2" fmla="*/ 1489812 h 1763594"/>
              <a:gd name="connsiteX3" fmla="*/ 1187008 w 1537226"/>
              <a:gd name="connsiteY3" fmla="*/ 1757156 h 1763594"/>
              <a:gd name="connsiteX4" fmla="*/ 1521239 w 1537226"/>
              <a:gd name="connsiteY4" fmla="*/ 1239177 h 1763594"/>
              <a:gd name="connsiteX5" fmla="*/ 1468998 w 1537226"/>
              <a:gd name="connsiteY5" fmla="*/ 654362 h 1763594"/>
              <a:gd name="connsiteX6" fmla="*/ 1337412 w 1537226"/>
              <a:gd name="connsiteY6" fmla="*/ 136383 h 1763594"/>
              <a:gd name="connsiteX7" fmla="*/ 1086739 w 1537226"/>
              <a:gd name="connsiteY7" fmla="*/ 2711 h 1763594"/>
              <a:gd name="connsiteX8" fmla="*/ 434989 w 1537226"/>
              <a:gd name="connsiteY8" fmla="*/ 253346 h 1763594"/>
              <a:gd name="connsiteX0" fmla="*/ 434989 w 1537226"/>
              <a:gd name="connsiteY0" fmla="*/ 253346 h 1763594"/>
              <a:gd name="connsiteX1" fmla="*/ 488 w 1537226"/>
              <a:gd name="connsiteY1" fmla="*/ 921706 h 1763594"/>
              <a:gd name="connsiteX2" fmla="*/ 368142 w 1537226"/>
              <a:gd name="connsiteY2" fmla="*/ 1489812 h 1763594"/>
              <a:gd name="connsiteX3" fmla="*/ 1187008 w 1537226"/>
              <a:gd name="connsiteY3" fmla="*/ 1757156 h 1763594"/>
              <a:gd name="connsiteX4" fmla="*/ 1521239 w 1537226"/>
              <a:gd name="connsiteY4" fmla="*/ 1239177 h 1763594"/>
              <a:gd name="connsiteX5" fmla="*/ 1468998 w 1537226"/>
              <a:gd name="connsiteY5" fmla="*/ 654362 h 1763594"/>
              <a:gd name="connsiteX6" fmla="*/ 1337412 w 1537226"/>
              <a:gd name="connsiteY6" fmla="*/ 136383 h 1763594"/>
              <a:gd name="connsiteX7" fmla="*/ 839572 w 1537226"/>
              <a:gd name="connsiteY7" fmla="*/ 2711 h 1763594"/>
              <a:gd name="connsiteX8" fmla="*/ 434989 w 1537226"/>
              <a:gd name="connsiteY8" fmla="*/ 253346 h 1763594"/>
              <a:gd name="connsiteX0" fmla="*/ 360357 w 1536743"/>
              <a:gd name="connsiteY0" fmla="*/ 534641 h 1782088"/>
              <a:gd name="connsiteX1" fmla="*/ 5 w 1536743"/>
              <a:gd name="connsiteY1" fmla="*/ 940200 h 1782088"/>
              <a:gd name="connsiteX2" fmla="*/ 367659 w 1536743"/>
              <a:gd name="connsiteY2" fmla="*/ 1508306 h 1782088"/>
              <a:gd name="connsiteX3" fmla="*/ 1186525 w 1536743"/>
              <a:gd name="connsiteY3" fmla="*/ 1775650 h 1782088"/>
              <a:gd name="connsiteX4" fmla="*/ 1520756 w 1536743"/>
              <a:gd name="connsiteY4" fmla="*/ 1257671 h 1782088"/>
              <a:gd name="connsiteX5" fmla="*/ 1468515 w 1536743"/>
              <a:gd name="connsiteY5" fmla="*/ 672856 h 1782088"/>
              <a:gd name="connsiteX6" fmla="*/ 1336929 w 1536743"/>
              <a:gd name="connsiteY6" fmla="*/ 154877 h 1782088"/>
              <a:gd name="connsiteX7" fmla="*/ 839089 w 1536743"/>
              <a:gd name="connsiteY7" fmla="*/ 21205 h 1782088"/>
              <a:gd name="connsiteX8" fmla="*/ 360357 w 1536743"/>
              <a:gd name="connsiteY8" fmla="*/ 534641 h 1782088"/>
              <a:gd name="connsiteX0" fmla="*/ 360355 w 1536741"/>
              <a:gd name="connsiteY0" fmla="*/ 534641 h 1782088"/>
              <a:gd name="connsiteX1" fmla="*/ 3 w 1536741"/>
              <a:gd name="connsiteY1" fmla="*/ 940200 h 1782088"/>
              <a:gd name="connsiteX2" fmla="*/ 367657 w 1536741"/>
              <a:gd name="connsiteY2" fmla="*/ 1508306 h 1782088"/>
              <a:gd name="connsiteX3" fmla="*/ 1186523 w 1536741"/>
              <a:gd name="connsiteY3" fmla="*/ 1775650 h 1782088"/>
              <a:gd name="connsiteX4" fmla="*/ 1520754 w 1536741"/>
              <a:gd name="connsiteY4" fmla="*/ 1257671 h 1782088"/>
              <a:gd name="connsiteX5" fmla="*/ 1468513 w 1536741"/>
              <a:gd name="connsiteY5" fmla="*/ 672856 h 1782088"/>
              <a:gd name="connsiteX6" fmla="*/ 1336927 w 1536741"/>
              <a:gd name="connsiteY6" fmla="*/ 154877 h 1782088"/>
              <a:gd name="connsiteX7" fmla="*/ 839087 w 1536741"/>
              <a:gd name="connsiteY7" fmla="*/ 21205 h 1782088"/>
              <a:gd name="connsiteX8" fmla="*/ 360355 w 1536741"/>
              <a:gd name="connsiteY8" fmla="*/ 534641 h 1782088"/>
              <a:gd name="connsiteX0" fmla="*/ 360355 w 1494463"/>
              <a:gd name="connsiteY0" fmla="*/ 534641 h 1775651"/>
              <a:gd name="connsiteX1" fmla="*/ 3 w 1494463"/>
              <a:gd name="connsiteY1" fmla="*/ 940200 h 1775651"/>
              <a:gd name="connsiteX2" fmla="*/ 367657 w 1494463"/>
              <a:gd name="connsiteY2" fmla="*/ 1508306 h 1775651"/>
              <a:gd name="connsiteX3" fmla="*/ 1186523 w 1494463"/>
              <a:gd name="connsiteY3" fmla="*/ 1775650 h 1775651"/>
              <a:gd name="connsiteX4" fmla="*/ 1467465 w 1494463"/>
              <a:gd name="connsiteY4" fmla="*/ 1510813 h 1775651"/>
              <a:gd name="connsiteX5" fmla="*/ 1468513 w 1494463"/>
              <a:gd name="connsiteY5" fmla="*/ 672856 h 1775651"/>
              <a:gd name="connsiteX6" fmla="*/ 1336927 w 1494463"/>
              <a:gd name="connsiteY6" fmla="*/ 154877 h 1775651"/>
              <a:gd name="connsiteX7" fmla="*/ 839087 w 1494463"/>
              <a:gd name="connsiteY7" fmla="*/ 21205 h 1775651"/>
              <a:gd name="connsiteX8" fmla="*/ 360355 w 1494463"/>
              <a:gd name="connsiteY8" fmla="*/ 534641 h 1775651"/>
              <a:gd name="connsiteX0" fmla="*/ 360355 w 1491064"/>
              <a:gd name="connsiteY0" fmla="*/ 552327 h 1793337"/>
              <a:gd name="connsiteX1" fmla="*/ 3 w 1491064"/>
              <a:gd name="connsiteY1" fmla="*/ 957886 h 1793337"/>
              <a:gd name="connsiteX2" fmla="*/ 367657 w 1491064"/>
              <a:gd name="connsiteY2" fmla="*/ 1525992 h 1793337"/>
              <a:gd name="connsiteX3" fmla="*/ 1186523 w 1491064"/>
              <a:gd name="connsiteY3" fmla="*/ 1793336 h 1793337"/>
              <a:gd name="connsiteX4" fmla="*/ 1467465 w 1491064"/>
              <a:gd name="connsiteY4" fmla="*/ 1528499 h 1793337"/>
              <a:gd name="connsiteX5" fmla="*/ 1468513 w 1491064"/>
              <a:gd name="connsiteY5" fmla="*/ 690542 h 1793337"/>
              <a:gd name="connsiteX6" fmla="*/ 1407977 w 1491064"/>
              <a:gd name="connsiteY6" fmla="*/ 109278 h 1793337"/>
              <a:gd name="connsiteX7" fmla="*/ 839087 w 1491064"/>
              <a:gd name="connsiteY7" fmla="*/ 38891 h 1793337"/>
              <a:gd name="connsiteX8" fmla="*/ 360355 w 1491064"/>
              <a:gd name="connsiteY8" fmla="*/ 552327 h 1793337"/>
              <a:gd name="connsiteX0" fmla="*/ 360355 w 1502818"/>
              <a:gd name="connsiteY0" fmla="*/ 552327 h 1612281"/>
              <a:gd name="connsiteX1" fmla="*/ 3 w 1502818"/>
              <a:gd name="connsiteY1" fmla="*/ 957886 h 1612281"/>
              <a:gd name="connsiteX2" fmla="*/ 367657 w 1502818"/>
              <a:gd name="connsiteY2" fmla="*/ 1525992 h 1612281"/>
              <a:gd name="connsiteX3" fmla="*/ 1026659 w 1502818"/>
              <a:gd name="connsiteY3" fmla="*/ 1582385 h 1612281"/>
              <a:gd name="connsiteX4" fmla="*/ 1467465 w 1502818"/>
              <a:gd name="connsiteY4" fmla="*/ 1528499 h 1612281"/>
              <a:gd name="connsiteX5" fmla="*/ 1468513 w 1502818"/>
              <a:gd name="connsiteY5" fmla="*/ 690542 h 1612281"/>
              <a:gd name="connsiteX6" fmla="*/ 1407977 w 1502818"/>
              <a:gd name="connsiteY6" fmla="*/ 109278 h 1612281"/>
              <a:gd name="connsiteX7" fmla="*/ 839087 w 1502818"/>
              <a:gd name="connsiteY7" fmla="*/ 38891 h 1612281"/>
              <a:gd name="connsiteX8" fmla="*/ 360355 w 1502818"/>
              <a:gd name="connsiteY8" fmla="*/ 552327 h 1612281"/>
              <a:gd name="connsiteX0" fmla="*/ 360384 w 1502847"/>
              <a:gd name="connsiteY0" fmla="*/ 552327 h 1803602"/>
              <a:gd name="connsiteX1" fmla="*/ 32 w 1502847"/>
              <a:gd name="connsiteY1" fmla="*/ 957886 h 1803602"/>
              <a:gd name="connsiteX2" fmla="*/ 385448 w 1502847"/>
              <a:gd name="connsiteY2" fmla="*/ 1779134 h 1803602"/>
              <a:gd name="connsiteX3" fmla="*/ 1026688 w 1502847"/>
              <a:gd name="connsiteY3" fmla="*/ 1582385 h 1803602"/>
              <a:gd name="connsiteX4" fmla="*/ 1467494 w 1502847"/>
              <a:gd name="connsiteY4" fmla="*/ 1528499 h 1803602"/>
              <a:gd name="connsiteX5" fmla="*/ 1468542 w 1502847"/>
              <a:gd name="connsiteY5" fmla="*/ 690542 h 1803602"/>
              <a:gd name="connsiteX6" fmla="*/ 1408006 w 1502847"/>
              <a:gd name="connsiteY6" fmla="*/ 109278 h 1803602"/>
              <a:gd name="connsiteX7" fmla="*/ 839116 w 1502847"/>
              <a:gd name="connsiteY7" fmla="*/ 38891 h 1803602"/>
              <a:gd name="connsiteX8" fmla="*/ 360384 w 1502847"/>
              <a:gd name="connsiteY8" fmla="*/ 552327 h 1803602"/>
              <a:gd name="connsiteX0" fmla="*/ 360384 w 1502847"/>
              <a:gd name="connsiteY0" fmla="*/ 552327 h 1826319"/>
              <a:gd name="connsiteX1" fmla="*/ 32 w 1502847"/>
              <a:gd name="connsiteY1" fmla="*/ 957886 h 1826319"/>
              <a:gd name="connsiteX2" fmla="*/ 385448 w 1502847"/>
              <a:gd name="connsiteY2" fmla="*/ 1779134 h 1826319"/>
              <a:gd name="connsiteX3" fmla="*/ 1026688 w 1502847"/>
              <a:gd name="connsiteY3" fmla="*/ 1582385 h 1826319"/>
              <a:gd name="connsiteX4" fmla="*/ 1467494 w 1502847"/>
              <a:gd name="connsiteY4" fmla="*/ 1528499 h 1826319"/>
              <a:gd name="connsiteX5" fmla="*/ 1468542 w 1502847"/>
              <a:gd name="connsiteY5" fmla="*/ 690542 h 1826319"/>
              <a:gd name="connsiteX6" fmla="*/ 1408006 w 1502847"/>
              <a:gd name="connsiteY6" fmla="*/ 109278 h 1826319"/>
              <a:gd name="connsiteX7" fmla="*/ 839116 w 1502847"/>
              <a:gd name="connsiteY7" fmla="*/ 38891 h 1826319"/>
              <a:gd name="connsiteX8" fmla="*/ 360384 w 1502847"/>
              <a:gd name="connsiteY8" fmla="*/ 552327 h 1826319"/>
              <a:gd name="connsiteX0" fmla="*/ 289852 w 1503366"/>
              <a:gd name="connsiteY0" fmla="*/ 461730 h 1820101"/>
              <a:gd name="connsiteX1" fmla="*/ 551 w 1503366"/>
              <a:gd name="connsiteY1" fmla="*/ 951668 h 1820101"/>
              <a:gd name="connsiteX2" fmla="*/ 385967 w 1503366"/>
              <a:gd name="connsiteY2" fmla="*/ 1772916 h 1820101"/>
              <a:gd name="connsiteX3" fmla="*/ 1027207 w 1503366"/>
              <a:gd name="connsiteY3" fmla="*/ 1576167 h 1820101"/>
              <a:gd name="connsiteX4" fmla="*/ 1468013 w 1503366"/>
              <a:gd name="connsiteY4" fmla="*/ 1522281 h 1820101"/>
              <a:gd name="connsiteX5" fmla="*/ 1469061 w 1503366"/>
              <a:gd name="connsiteY5" fmla="*/ 684324 h 1820101"/>
              <a:gd name="connsiteX6" fmla="*/ 1408525 w 1503366"/>
              <a:gd name="connsiteY6" fmla="*/ 103060 h 1820101"/>
              <a:gd name="connsiteX7" fmla="*/ 839635 w 1503366"/>
              <a:gd name="connsiteY7" fmla="*/ 32673 h 1820101"/>
              <a:gd name="connsiteX8" fmla="*/ 289852 w 1503366"/>
              <a:gd name="connsiteY8" fmla="*/ 461730 h 1820101"/>
              <a:gd name="connsiteX0" fmla="*/ 293376 w 1506890"/>
              <a:gd name="connsiteY0" fmla="*/ 461730 h 1820101"/>
              <a:gd name="connsiteX1" fmla="*/ 4075 w 1506890"/>
              <a:gd name="connsiteY1" fmla="*/ 951668 h 1820101"/>
              <a:gd name="connsiteX2" fmla="*/ 389491 w 1506890"/>
              <a:gd name="connsiteY2" fmla="*/ 1772916 h 1820101"/>
              <a:gd name="connsiteX3" fmla="*/ 1030731 w 1506890"/>
              <a:gd name="connsiteY3" fmla="*/ 1576167 h 1820101"/>
              <a:gd name="connsiteX4" fmla="*/ 1471537 w 1506890"/>
              <a:gd name="connsiteY4" fmla="*/ 1522281 h 1820101"/>
              <a:gd name="connsiteX5" fmla="*/ 1472585 w 1506890"/>
              <a:gd name="connsiteY5" fmla="*/ 684324 h 1820101"/>
              <a:gd name="connsiteX6" fmla="*/ 1412049 w 1506890"/>
              <a:gd name="connsiteY6" fmla="*/ 103060 h 1820101"/>
              <a:gd name="connsiteX7" fmla="*/ 843159 w 1506890"/>
              <a:gd name="connsiteY7" fmla="*/ 32673 h 1820101"/>
              <a:gd name="connsiteX8" fmla="*/ 293376 w 1506890"/>
              <a:gd name="connsiteY8" fmla="*/ 461730 h 1820101"/>
              <a:gd name="connsiteX0" fmla="*/ 203955 w 1545103"/>
              <a:gd name="connsiteY0" fmla="*/ 206126 h 1802639"/>
              <a:gd name="connsiteX1" fmla="*/ 42288 w 1545103"/>
              <a:gd name="connsiteY1" fmla="*/ 934206 h 1802639"/>
              <a:gd name="connsiteX2" fmla="*/ 427704 w 1545103"/>
              <a:gd name="connsiteY2" fmla="*/ 1755454 h 1802639"/>
              <a:gd name="connsiteX3" fmla="*/ 1068944 w 1545103"/>
              <a:gd name="connsiteY3" fmla="*/ 1558705 h 1802639"/>
              <a:gd name="connsiteX4" fmla="*/ 1509750 w 1545103"/>
              <a:gd name="connsiteY4" fmla="*/ 1504819 h 1802639"/>
              <a:gd name="connsiteX5" fmla="*/ 1510798 w 1545103"/>
              <a:gd name="connsiteY5" fmla="*/ 666862 h 1802639"/>
              <a:gd name="connsiteX6" fmla="*/ 1450262 w 1545103"/>
              <a:gd name="connsiteY6" fmla="*/ 85598 h 1802639"/>
              <a:gd name="connsiteX7" fmla="*/ 881372 w 1545103"/>
              <a:gd name="connsiteY7" fmla="*/ 15211 h 1802639"/>
              <a:gd name="connsiteX8" fmla="*/ 203955 w 1545103"/>
              <a:gd name="connsiteY8" fmla="*/ 206126 h 1802639"/>
              <a:gd name="connsiteX0" fmla="*/ 147252 w 1634267"/>
              <a:gd name="connsiteY0" fmla="*/ 113266 h 1796376"/>
              <a:gd name="connsiteX1" fmla="*/ 131452 w 1634267"/>
              <a:gd name="connsiteY1" fmla="*/ 927943 h 1796376"/>
              <a:gd name="connsiteX2" fmla="*/ 516868 w 1634267"/>
              <a:gd name="connsiteY2" fmla="*/ 1749191 h 1796376"/>
              <a:gd name="connsiteX3" fmla="*/ 1158108 w 1634267"/>
              <a:gd name="connsiteY3" fmla="*/ 1552442 h 1796376"/>
              <a:gd name="connsiteX4" fmla="*/ 1598914 w 1634267"/>
              <a:gd name="connsiteY4" fmla="*/ 1498556 h 1796376"/>
              <a:gd name="connsiteX5" fmla="*/ 1599962 w 1634267"/>
              <a:gd name="connsiteY5" fmla="*/ 660599 h 1796376"/>
              <a:gd name="connsiteX6" fmla="*/ 1539426 w 1634267"/>
              <a:gd name="connsiteY6" fmla="*/ 79335 h 1796376"/>
              <a:gd name="connsiteX7" fmla="*/ 970536 w 1634267"/>
              <a:gd name="connsiteY7" fmla="*/ 8948 h 1796376"/>
              <a:gd name="connsiteX8" fmla="*/ 147252 w 1634267"/>
              <a:gd name="connsiteY8" fmla="*/ 113266 h 1796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34267" h="1796376">
                <a:moveTo>
                  <a:pt x="147252" y="113266"/>
                </a:moveTo>
                <a:cubicBezTo>
                  <a:pt x="-139307" y="245497"/>
                  <a:pt x="69849" y="655289"/>
                  <a:pt x="131452" y="927943"/>
                </a:cubicBezTo>
                <a:cubicBezTo>
                  <a:pt x="193055" y="1200597"/>
                  <a:pt x="345759" y="1645108"/>
                  <a:pt x="516868" y="1749191"/>
                </a:cubicBezTo>
                <a:cubicBezTo>
                  <a:pt x="687977" y="1853274"/>
                  <a:pt x="1013294" y="1784070"/>
                  <a:pt x="1158108" y="1552442"/>
                </a:cubicBezTo>
                <a:cubicBezTo>
                  <a:pt x="1302922" y="1320814"/>
                  <a:pt x="1525272" y="1647197"/>
                  <a:pt x="1598914" y="1498556"/>
                </a:cubicBezTo>
                <a:cubicBezTo>
                  <a:pt x="1672556" y="1349916"/>
                  <a:pt x="1609877" y="897136"/>
                  <a:pt x="1599962" y="660599"/>
                </a:cubicBezTo>
                <a:cubicBezTo>
                  <a:pt x="1590047" y="424062"/>
                  <a:pt x="1578419" y="187943"/>
                  <a:pt x="1539426" y="79335"/>
                </a:cubicBezTo>
                <a:cubicBezTo>
                  <a:pt x="1500433" y="-29273"/>
                  <a:pt x="1202565" y="3293"/>
                  <a:pt x="970536" y="8948"/>
                </a:cubicBezTo>
                <a:cubicBezTo>
                  <a:pt x="738507" y="14603"/>
                  <a:pt x="433811" y="-18965"/>
                  <a:pt x="147252" y="113266"/>
                </a:cubicBezTo>
                <a:close/>
              </a:path>
            </a:pathLst>
          </a:custGeom>
          <a:gradFill flip="none" rotWithShape="1">
            <a:gsLst>
              <a:gs pos="0">
                <a:srgbClr val="9CDFF9"/>
              </a:gs>
              <a:gs pos="100000">
                <a:schemeClr val="bg1"/>
              </a:gs>
              <a:gs pos="57000">
                <a:schemeClr val="accent5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73" name="TextBox 572">
            <a:extLst>
              <a:ext uri="{FF2B5EF4-FFF2-40B4-BE49-F238E27FC236}">
                <a16:creationId xmlns:a16="http://schemas.microsoft.com/office/drawing/2014/main" id="{59DB778E-F23D-6C41-8A2D-8F08BD46CBCB}"/>
              </a:ext>
            </a:extLst>
          </p:cNvPr>
          <p:cNvSpPr txBox="1"/>
          <p:nvPr/>
        </p:nvSpPr>
        <p:spPr>
          <a:xfrm>
            <a:off x="9427201" y="1851195"/>
            <a:ext cx="1725088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/>
              <a:t>national or global ISP</a:t>
            </a:r>
          </a:p>
        </p:txBody>
      </p:sp>
      <p:sp>
        <p:nvSpPr>
          <p:cNvPr id="655" name="Rectangle 654">
            <a:extLst>
              <a:ext uri="{FF2B5EF4-FFF2-40B4-BE49-F238E27FC236}">
                <a16:creationId xmlns:a16="http://schemas.microsoft.com/office/drawing/2014/main" id="{2DCB9395-41DC-D844-A0B1-59B5BDD3151F}"/>
              </a:ext>
            </a:extLst>
          </p:cNvPr>
          <p:cNvSpPr/>
          <p:nvPr/>
        </p:nvSpPr>
        <p:spPr>
          <a:xfrm>
            <a:off x="9279068" y="3677908"/>
            <a:ext cx="305749" cy="197847"/>
          </a:xfrm>
          <a:prstGeom prst="rect">
            <a:avLst/>
          </a:prstGeom>
          <a:solidFill>
            <a:srgbClr val="9CDF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3" name="TextBox 652">
            <a:extLst>
              <a:ext uri="{FF2B5EF4-FFF2-40B4-BE49-F238E27FC236}">
                <a16:creationId xmlns:a16="http://schemas.microsoft.com/office/drawing/2014/main" id="{C34CA97E-4007-3540-925A-3C739C254049}"/>
              </a:ext>
            </a:extLst>
          </p:cNvPr>
          <p:cNvSpPr txBox="1"/>
          <p:nvPr/>
        </p:nvSpPr>
        <p:spPr>
          <a:xfrm>
            <a:off x="8766162" y="3447919"/>
            <a:ext cx="1040639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/>
              <a:t>local or regional ISP</a:t>
            </a:r>
          </a:p>
        </p:txBody>
      </p:sp>
      <p:sp>
        <p:nvSpPr>
          <p:cNvPr id="657" name="TextBox 656">
            <a:extLst>
              <a:ext uri="{FF2B5EF4-FFF2-40B4-BE49-F238E27FC236}">
                <a16:creationId xmlns:a16="http://schemas.microsoft.com/office/drawing/2014/main" id="{7DCF99E9-1DFC-0241-B2E7-471998268663}"/>
              </a:ext>
            </a:extLst>
          </p:cNvPr>
          <p:cNvSpPr txBox="1"/>
          <p:nvPr/>
        </p:nvSpPr>
        <p:spPr>
          <a:xfrm>
            <a:off x="10917767" y="4677937"/>
            <a:ext cx="813043" cy="3831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datacenter </a:t>
            </a:r>
          </a:p>
          <a:p>
            <a:pPr>
              <a:lnSpc>
                <a:spcPct val="90000"/>
              </a:lnSpc>
            </a:pPr>
            <a:r>
              <a:rPr lang="en-US" sz="1050" dirty="0"/>
              <a:t>network</a:t>
            </a:r>
          </a:p>
        </p:txBody>
      </p:sp>
      <p:sp>
        <p:nvSpPr>
          <p:cNvPr id="658" name="TextBox 657">
            <a:extLst>
              <a:ext uri="{FF2B5EF4-FFF2-40B4-BE49-F238E27FC236}">
                <a16:creationId xmlns:a16="http://schemas.microsoft.com/office/drawing/2014/main" id="{173BD163-3F4D-944E-B86B-3275B779D5A8}"/>
              </a:ext>
            </a:extLst>
          </p:cNvPr>
          <p:cNvSpPr txBox="1"/>
          <p:nvPr/>
        </p:nvSpPr>
        <p:spPr>
          <a:xfrm>
            <a:off x="10063018" y="4228248"/>
            <a:ext cx="843051" cy="6740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/>
              <a:t>content </a:t>
            </a:r>
          </a:p>
          <a:p>
            <a:pPr>
              <a:lnSpc>
                <a:spcPct val="90000"/>
              </a:lnSpc>
            </a:pPr>
            <a:r>
              <a:rPr lang="en-US" sz="1400" dirty="0"/>
              <a:t>provider </a:t>
            </a:r>
          </a:p>
          <a:p>
            <a:pPr>
              <a:lnSpc>
                <a:spcPct val="90000"/>
              </a:lnSpc>
            </a:pPr>
            <a:r>
              <a:rPr lang="en-US" sz="1400" dirty="0"/>
              <a:t>network</a:t>
            </a:r>
            <a:endParaRPr lang="en-US" sz="1000" dirty="0"/>
          </a:p>
        </p:txBody>
      </p:sp>
      <p:grpSp>
        <p:nvGrpSpPr>
          <p:cNvPr id="1025" name="Group 1024">
            <a:extLst>
              <a:ext uri="{FF2B5EF4-FFF2-40B4-BE49-F238E27FC236}">
                <a16:creationId xmlns:a16="http://schemas.microsoft.com/office/drawing/2014/main" id="{B7334F8A-78E8-5447-8C7B-A897E1246B5B}"/>
              </a:ext>
            </a:extLst>
          </p:cNvPr>
          <p:cNvGrpSpPr/>
          <p:nvPr/>
        </p:nvGrpSpPr>
        <p:grpSpPr>
          <a:xfrm>
            <a:off x="7562238" y="2127325"/>
            <a:ext cx="3578867" cy="3640283"/>
            <a:chOff x="7562238" y="2127325"/>
            <a:chExt cx="3578867" cy="3640283"/>
          </a:xfrm>
        </p:grpSpPr>
        <p:cxnSp>
          <p:nvCxnSpPr>
            <p:cNvPr id="830" name="Straight Connector 829">
              <a:extLst>
                <a:ext uri="{FF2B5EF4-FFF2-40B4-BE49-F238E27FC236}">
                  <a16:creationId xmlns:a16="http://schemas.microsoft.com/office/drawing/2014/main" id="{B163CA8C-EB1E-A14C-9A66-BC297C1207E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559920" y="3580125"/>
              <a:ext cx="412964" cy="637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7" name="Straight Connector 826">
              <a:extLst>
                <a:ext uri="{FF2B5EF4-FFF2-40B4-BE49-F238E27FC236}">
                  <a16:creationId xmlns:a16="http://schemas.microsoft.com/office/drawing/2014/main" id="{5423E50E-9196-7E41-B2E3-7EFFBB80785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660835" y="3640684"/>
              <a:ext cx="345866" cy="7389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5" name="Straight Connector 824">
              <a:extLst>
                <a:ext uri="{FF2B5EF4-FFF2-40B4-BE49-F238E27FC236}">
                  <a16:creationId xmlns:a16="http://schemas.microsoft.com/office/drawing/2014/main" id="{D736E0FF-D607-3B4C-A87A-D415301D67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636897" y="3633421"/>
              <a:ext cx="335987" cy="3953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3" name="Straight Connector 822">
              <a:extLst>
                <a:ext uri="{FF2B5EF4-FFF2-40B4-BE49-F238E27FC236}">
                  <a16:creationId xmlns:a16="http://schemas.microsoft.com/office/drawing/2014/main" id="{412118DA-F614-8A42-80A7-8D427CB9D06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570774" y="3594896"/>
              <a:ext cx="1" cy="4857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9" name="Straight Connector 818">
              <a:extLst>
                <a:ext uri="{FF2B5EF4-FFF2-40B4-BE49-F238E27FC236}">
                  <a16:creationId xmlns:a16="http://schemas.microsoft.com/office/drawing/2014/main" id="{1F000A1C-019C-AC40-8B26-99394BC90A3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550620" y="4071642"/>
              <a:ext cx="508543" cy="3486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8" name="Straight Connector 817">
              <a:extLst>
                <a:ext uri="{FF2B5EF4-FFF2-40B4-BE49-F238E27FC236}">
                  <a16:creationId xmlns:a16="http://schemas.microsoft.com/office/drawing/2014/main" id="{E581177E-ADBB-324A-BE56-FFA64730F33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95195" y="4087742"/>
              <a:ext cx="6554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6" name="Straight Connector 815">
              <a:extLst>
                <a:ext uri="{FF2B5EF4-FFF2-40B4-BE49-F238E27FC236}">
                  <a16:creationId xmlns:a16="http://schemas.microsoft.com/office/drawing/2014/main" id="{D0BFF2F4-0B07-CF45-A69B-7B91FA12DE3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19616" y="4087742"/>
              <a:ext cx="6554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3" name="Straight Connector 812">
              <a:extLst>
                <a:ext uri="{FF2B5EF4-FFF2-40B4-BE49-F238E27FC236}">
                  <a16:creationId xmlns:a16="http://schemas.microsoft.com/office/drawing/2014/main" id="{E3568D00-797E-F542-B47B-DC40257A1AF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76868" y="3507672"/>
              <a:ext cx="382424" cy="5170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1" name="Straight Connector 810">
              <a:extLst>
                <a:ext uri="{FF2B5EF4-FFF2-40B4-BE49-F238E27FC236}">
                  <a16:creationId xmlns:a16="http://schemas.microsoft.com/office/drawing/2014/main" id="{B5D2DFB3-E4DE-3C49-8F72-DC09F553A5F3}"/>
                </a:ext>
              </a:extLst>
            </p:cNvPr>
            <p:cNvCxnSpPr>
              <a:cxnSpLocks/>
            </p:cNvCxnSpPr>
            <p:nvPr/>
          </p:nvCxnSpPr>
          <p:spPr>
            <a:xfrm>
              <a:off x="9733069" y="3507672"/>
              <a:ext cx="0" cy="5402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8" name="Straight Connector 807">
              <a:extLst>
                <a:ext uri="{FF2B5EF4-FFF2-40B4-BE49-F238E27FC236}">
                  <a16:creationId xmlns:a16="http://schemas.microsoft.com/office/drawing/2014/main" id="{F9A85AAA-3DAA-6946-B559-D97F731B61D5}"/>
                </a:ext>
              </a:extLst>
            </p:cNvPr>
            <p:cNvCxnSpPr/>
            <p:nvPr/>
          </p:nvCxnSpPr>
          <p:spPr>
            <a:xfrm>
              <a:off x="10137668" y="2754692"/>
              <a:ext cx="488174" cy="8393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3" name="Straight Connector 562">
              <a:extLst>
                <a:ext uri="{FF2B5EF4-FFF2-40B4-BE49-F238E27FC236}">
                  <a16:creationId xmlns:a16="http://schemas.microsoft.com/office/drawing/2014/main" id="{12CE73BA-DDE8-5741-9E5E-64CA353BA9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98719" y="2695013"/>
              <a:ext cx="380432" cy="694807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03" name="Group 802">
              <a:extLst>
                <a:ext uri="{FF2B5EF4-FFF2-40B4-BE49-F238E27FC236}">
                  <a16:creationId xmlns:a16="http://schemas.microsoft.com/office/drawing/2014/main" id="{4429D23B-C424-D54E-A99F-D3FC646B3D08}"/>
                </a:ext>
              </a:extLst>
            </p:cNvPr>
            <p:cNvGrpSpPr/>
            <p:nvPr/>
          </p:nvGrpSpPr>
          <p:grpSpPr>
            <a:xfrm>
              <a:off x="7562238" y="2127325"/>
              <a:ext cx="3578867" cy="3640283"/>
              <a:chOff x="7562238" y="2127325"/>
              <a:chExt cx="3578867" cy="3640283"/>
            </a:xfrm>
          </p:grpSpPr>
          <p:grpSp>
            <p:nvGrpSpPr>
              <p:cNvPr id="800" name="Group 799">
                <a:extLst>
                  <a:ext uri="{FF2B5EF4-FFF2-40B4-BE49-F238E27FC236}">
                    <a16:creationId xmlns:a16="http://schemas.microsoft.com/office/drawing/2014/main" id="{C0FB38C4-8D4E-FD46-8BA5-A01F983C9AF5}"/>
                  </a:ext>
                </a:extLst>
              </p:cNvPr>
              <p:cNvGrpSpPr/>
              <p:nvPr/>
            </p:nvGrpSpPr>
            <p:grpSpPr>
              <a:xfrm>
                <a:off x="7857253" y="2127325"/>
                <a:ext cx="3283852" cy="3640283"/>
                <a:chOff x="7881336" y="2104198"/>
                <a:chExt cx="3283852" cy="3640283"/>
              </a:xfrm>
            </p:grpSpPr>
            <p:sp>
              <p:nvSpPr>
                <p:cNvPr id="22" name="Line 428">
                  <a:extLst>
                    <a:ext uri="{FF2B5EF4-FFF2-40B4-BE49-F238E27FC236}">
                      <a16:creationId xmlns:a16="http://schemas.microsoft.com/office/drawing/2014/main" id="{28DDE19D-11FD-214B-B68A-9F6AAEA3AAE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6200000" flipV="1">
                  <a:off x="9813692" y="5228612"/>
                  <a:ext cx="388062" cy="75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4" name="Line 430">
                  <a:extLst>
                    <a:ext uri="{FF2B5EF4-FFF2-40B4-BE49-F238E27FC236}">
                      <a16:creationId xmlns:a16="http://schemas.microsoft.com/office/drawing/2014/main" id="{3188928B-5976-7142-B509-B67C32631B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6200000">
                  <a:off x="10234009" y="5382159"/>
                  <a:ext cx="0" cy="11430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5" name="Line 431">
                  <a:extLst>
                    <a:ext uri="{FF2B5EF4-FFF2-40B4-BE49-F238E27FC236}">
                      <a16:creationId xmlns:a16="http://schemas.microsoft.com/office/drawing/2014/main" id="{B61C3274-819B-1A4B-9892-BC7A0AB4BF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457042" y="4815390"/>
                  <a:ext cx="524483" cy="26153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6" name="Line 432">
                  <a:extLst>
                    <a:ext uri="{FF2B5EF4-FFF2-40B4-BE49-F238E27FC236}">
                      <a16:creationId xmlns:a16="http://schemas.microsoft.com/office/drawing/2014/main" id="{6434324A-C183-F645-84E8-7170D215D0C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874149" y="4815390"/>
                  <a:ext cx="569255" cy="24626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7" name="Line 433">
                  <a:extLst>
                    <a:ext uri="{FF2B5EF4-FFF2-40B4-BE49-F238E27FC236}">
                      <a16:creationId xmlns:a16="http://schemas.microsoft.com/office/drawing/2014/main" id="{4326369B-7050-F54A-9B61-51FBE98316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845827" y="5085749"/>
                  <a:ext cx="103050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8" name="Line 435">
                  <a:extLst>
                    <a:ext uri="{FF2B5EF4-FFF2-40B4-BE49-F238E27FC236}">
                      <a16:creationId xmlns:a16="http://schemas.microsoft.com/office/drawing/2014/main" id="{D2EFF5DE-9380-7D46-847C-7986E80C63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234290" y="5094207"/>
                  <a:ext cx="226800" cy="127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9" name="Line 436">
                  <a:extLst>
                    <a:ext uri="{FF2B5EF4-FFF2-40B4-BE49-F238E27FC236}">
                      <a16:creationId xmlns:a16="http://schemas.microsoft.com/office/drawing/2014/main" id="{CAD2281A-59A4-DA4C-A9DC-E37CA499199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972450" y="5267343"/>
                  <a:ext cx="412750" cy="127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0" name="Line 439">
                  <a:extLst>
                    <a:ext uri="{FF2B5EF4-FFF2-40B4-BE49-F238E27FC236}">
                      <a16:creationId xmlns:a16="http://schemas.microsoft.com/office/drawing/2014/main" id="{59746900-72D7-BF46-8B59-62F2A5D479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8397900" y="5259125"/>
                  <a:ext cx="68080" cy="2939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1" name="Line 440">
                  <a:extLst>
                    <a:ext uri="{FF2B5EF4-FFF2-40B4-BE49-F238E27FC236}">
                      <a16:creationId xmlns:a16="http://schemas.microsoft.com/office/drawing/2014/main" id="{76AA107C-4028-5D4D-B986-E7C4D7058C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8512814" y="5284804"/>
                  <a:ext cx="280374" cy="2698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2" name="Line 441">
                  <a:extLst>
                    <a:ext uri="{FF2B5EF4-FFF2-40B4-BE49-F238E27FC236}">
                      <a16:creationId xmlns:a16="http://schemas.microsoft.com/office/drawing/2014/main" id="{AF797424-05E8-8345-847C-94DA81395A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512814" y="5234921"/>
                  <a:ext cx="914184" cy="46862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3" name="Line 443">
                  <a:extLst>
                    <a:ext uri="{FF2B5EF4-FFF2-40B4-BE49-F238E27FC236}">
                      <a16:creationId xmlns:a16="http://schemas.microsoft.com/office/drawing/2014/main" id="{BCDF073B-F330-A345-A512-B85DFD399D1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271861" y="3806843"/>
                  <a:ext cx="0" cy="13176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9" name="Line 449">
                  <a:extLst>
                    <a:ext uri="{FF2B5EF4-FFF2-40B4-BE49-F238E27FC236}">
                      <a16:creationId xmlns:a16="http://schemas.microsoft.com/office/drawing/2014/main" id="{53CD988A-3515-7242-9C29-87AF281086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881336" y="4017980"/>
                  <a:ext cx="168275" cy="317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528" name="Line 428">
                  <a:extLst>
                    <a:ext uri="{FF2B5EF4-FFF2-40B4-BE49-F238E27FC236}">
                      <a16:creationId xmlns:a16="http://schemas.microsoft.com/office/drawing/2014/main" id="{538963BA-E603-D94F-A908-92C50EC393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6200000" flipV="1">
                  <a:off x="9909628" y="5560344"/>
                  <a:ext cx="366793" cy="148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37" name="Line 440">
                  <a:extLst>
                    <a:ext uri="{FF2B5EF4-FFF2-40B4-BE49-F238E27FC236}">
                      <a16:creationId xmlns:a16="http://schemas.microsoft.com/office/drawing/2014/main" id="{E3BCB46D-EF32-8C42-A43A-1B0DAF759B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483508" y="5013435"/>
                  <a:ext cx="404236" cy="20777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cxnSp>
              <p:nvCxnSpPr>
                <p:cNvPr id="564" name="Straight Connector 563">
                  <a:extLst>
                    <a:ext uri="{FF2B5EF4-FFF2-40B4-BE49-F238E27FC236}">
                      <a16:creationId xmlns:a16="http://schemas.microsoft.com/office/drawing/2014/main" id="{CE6E1140-BC2F-9947-9B51-91DC5079ABB1}"/>
                    </a:ext>
                  </a:extLst>
                </p:cNvPr>
                <p:cNvCxnSpPr/>
                <p:nvPr/>
              </p:nvCxnSpPr>
              <p:spPr>
                <a:xfrm flipH="1">
                  <a:off x="10124718" y="2146305"/>
                  <a:ext cx="761467" cy="5773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5" name="Straight Connector 564">
                  <a:extLst>
                    <a:ext uri="{FF2B5EF4-FFF2-40B4-BE49-F238E27FC236}">
                      <a16:creationId xmlns:a16="http://schemas.microsoft.com/office/drawing/2014/main" id="{9EF5B4FA-3960-F54C-936B-C64147078447}"/>
                    </a:ext>
                  </a:extLst>
                </p:cNvPr>
                <p:cNvCxnSpPr/>
                <p:nvPr/>
              </p:nvCxnSpPr>
              <p:spPr>
                <a:xfrm flipH="1">
                  <a:off x="10124718" y="2245186"/>
                  <a:ext cx="3970" cy="518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6" name="Straight Connector 565">
                  <a:extLst>
                    <a:ext uri="{FF2B5EF4-FFF2-40B4-BE49-F238E27FC236}">
                      <a16:creationId xmlns:a16="http://schemas.microsoft.com/office/drawing/2014/main" id="{691B45AC-C5E3-D24E-9C63-05D00B08C71D}"/>
                    </a:ext>
                  </a:extLst>
                </p:cNvPr>
                <p:cNvCxnSpPr/>
                <p:nvPr/>
              </p:nvCxnSpPr>
              <p:spPr>
                <a:xfrm flipH="1">
                  <a:off x="10696218" y="2177379"/>
                  <a:ext cx="149360" cy="518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7" name="Straight Connector 566">
                  <a:extLst>
                    <a:ext uri="{FF2B5EF4-FFF2-40B4-BE49-F238E27FC236}">
                      <a16:creationId xmlns:a16="http://schemas.microsoft.com/office/drawing/2014/main" id="{59EB46BB-F3EA-4248-B631-AC80BEB74EF0}"/>
                    </a:ext>
                  </a:extLst>
                </p:cNvPr>
                <p:cNvCxnSpPr/>
                <p:nvPr/>
              </p:nvCxnSpPr>
              <p:spPr>
                <a:xfrm flipH="1">
                  <a:off x="10166249" y="2695840"/>
                  <a:ext cx="574283" cy="2782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8" name="Straight Connector 567">
                  <a:extLst>
                    <a:ext uri="{FF2B5EF4-FFF2-40B4-BE49-F238E27FC236}">
                      <a16:creationId xmlns:a16="http://schemas.microsoft.com/office/drawing/2014/main" id="{C562C7DD-3FD1-0E4C-B308-744C6C87FC79}"/>
                    </a:ext>
                  </a:extLst>
                </p:cNvPr>
                <p:cNvCxnSpPr/>
                <p:nvPr/>
              </p:nvCxnSpPr>
              <p:spPr>
                <a:xfrm flipH="1">
                  <a:off x="10093625" y="2146305"/>
                  <a:ext cx="788589" cy="9888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9" name="Straight Connector 568">
                  <a:extLst>
                    <a:ext uri="{FF2B5EF4-FFF2-40B4-BE49-F238E27FC236}">
                      <a16:creationId xmlns:a16="http://schemas.microsoft.com/office/drawing/2014/main" id="{6793D61B-AD50-A246-A5C0-38DF48C17738}"/>
                    </a:ext>
                  </a:extLst>
                </p:cNvPr>
                <p:cNvCxnSpPr/>
                <p:nvPr/>
              </p:nvCxnSpPr>
              <p:spPr>
                <a:xfrm flipH="1">
                  <a:off x="10886186" y="2104198"/>
                  <a:ext cx="279002" cy="42107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0" name="Straight Connector 569">
                  <a:extLst>
                    <a:ext uri="{FF2B5EF4-FFF2-40B4-BE49-F238E27FC236}">
                      <a16:creationId xmlns:a16="http://schemas.microsoft.com/office/drawing/2014/main" id="{EDD09B84-3AA8-0948-AB6C-1D5CBFFC5293}"/>
                    </a:ext>
                  </a:extLst>
                </p:cNvPr>
                <p:cNvCxnSpPr/>
                <p:nvPr/>
              </p:nvCxnSpPr>
              <p:spPr>
                <a:xfrm flipH="1" flipV="1">
                  <a:off x="10706077" y="2695840"/>
                  <a:ext cx="353541" cy="67807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4" name="Straight Connector 573">
                  <a:extLst>
                    <a:ext uri="{FF2B5EF4-FFF2-40B4-BE49-F238E27FC236}">
                      <a16:creationId xmlns:a16="http://schemas.microsoft.com/office/drawing/2014/main" id="{C777BA08-17B1-254B-BCB6-583E10254EC6}"/>
                    </a:ext>
                  </a:extLst>
                </p:cNvPr>
                <p:cNvCxnSpPr/>
                <p:nvPr/>
              </p:nvCxnSpPr>
              <p:spPr>
                <a:xfrm flipH="1">
                  <a:off x="8793306" y="2245186"/>
                  <a:ext cx="1300319" cy="60662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" name="Line 541">
                  <a:extLst>
                    <a:ext uri="{FF2B5EF4-FFF2-40B4-BE49-F238E27FC236}">
                      <a16:creationId xmlns:a16="http://schemas.microsoft.com/office/drawing/2014/main" id="{C44ADC96-78DA-C64F-AF97-4FFA68D2ED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9402788" y="4090252"/>
                  <a:ext cx="429324" cy="70560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9" name="Line 424">
                  <a:extLst>
                    <a:ext uri="{FF2B5EF4-FFF2-40B4-BE49-F238E27FC236}">
                      <a16:creationId xmlns:a16="http://schemas.microsoft.com/office/drawing/2014/main" id="{845B46BE-685D-2D4E-AD26-5684794D19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268637" y="4024329"/>
                  <a:ext cx="969051" cy="317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pic>
            <p:nvPicPr>
              <p:cNvPr id="262" name="Picture 778" descr="antenna_radiation_stylized">
                <a:extLst>
                  <a:ext uri="{FF2B5EF4-FFF2-40B4-BE49-F238E27FC236}">
                    <a16:creationId xmlns:a16="http://schemas.microsoft.com/office/drawing/2014/main" id="{B73E5F98-BC74-DB47-BA02-5F29DC67572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62238" y="3813930"/>
                <a:ext cx="506412" cy="1060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60" name="Picture 781" descr="antenna_radiation_stylized">
                <a:extLst>
                  <a:ext uri="{FF2B5EF4-FFF2-40B4-BE49-F238E27FC236}">
                    <a16:creationId xmlns:a16="http://schemas.microsoft.com/office/drawing/2014/main" id="{5F858A2F-D0F0-7E47-8EF1-4C37898F9C1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242073" y="5480938"/>
                <a:ext cx="452014" cy="95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2" name="Picture 799" descr="cell_tower_radiation copy">
                <a:extLst>
                  <a:ext uri="{FF2B5EF4-FFF2-40B4-BE49-F238E27FC236}">
                    <a16:creationId xmlns:a16="http://schemas.microsoft.com/office/drawing/2014/main" id="{B5B28CD6-3076-384D-8180-86543C59B6C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80866" y="2158167"/>
                <a:ext cx="457200" cy="332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43" name="Oval 800">
                <a:extLst>
                  <a:ext uri="{FF2B5EF4-FFF2-40B4-BE49-F238E27FC236}">
                    <a16:creationId xmlns:a16="http://schemas.microsoft.com/office/drawing/2014/main" id="{271D03F6-D85B-EC41-803D-EFAA96DAE8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74541" y="2292995"/>
                <a:ext cx="52388" cy="49485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787" name="Group 786">
            <a:extLst>
              <a:ext uri="{FF2B5EF4-FFF2-40B4-BE49-F238E27FC236}">
                <a16:creationId xmlns:a16="http://schemas.microsoft.com/office/drawing/2014/main" id="{C944F5F4-7AD1-AE48-9769-ABE2F95B5A26}"/>
              </a:ext>
            </a:extLst>
          </p:cNvPr>
          <p:cNvGrpSpPr/>
          <p:nvPr/>
        </p:nvGrpSpPr>
        <p:grpSpPr>
          <a:xfrm>
            <a:off x="7414072" y="1891912"/>
            <a:ext cx="1909777" cy="938011"/>
            <a:chOff x="7432700" y="1830405"/>
            <a:chExt cx="1909777" cy="938011"/>
          </a:xfrm>
        </p:grpSpPr>
        <p:grpSp>
          <p:nvGrpSpPr>
            <p:cNvPr id="49" name="Group 652">
              <a:extLst>
                <a:ext uri="{FF2B5EF4-FFF2-40B4-BE49-F238E27FC236}">
                  <a16:creationId xmlns:a16="http://schemas.microsoft.com/office/drawing/2014/main" id="{F4E63F52-683B-8244-A48E-D8CF833CC0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43850" y="1830405"/>
              <a:ext cx="415925" cy="385763"/>
              <a:chOff x="2751" y="1851"/>
              <a:chExt cx="462" cy="478"/>
            </a:xfrm>
          </p:grpSpPr>
          <p:pic>
            <p:nvPicPr>
              <p:cNvPr id="359" name="Picture 653" descr="iphone_stylized_small">
                <a:extLst>
                  <a:ext uri="{FF2B5EF4-FFF2-40B4-BE49-F238E27FC236}">
                    <a16:creationId xmlns:a16="http://schemas.microsoft.com/office/drawing/2014/main" id="{EDF1EC93-A6E5-964F-B0D6-EE56B282AEB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60" name="Picture 654" descr="antenna_radiation_stylized">
                <a:extLst>
                  <a:ext uri="{FF2B5EF4-FFF2-40B4-BE49-F238E27FC236}">
                    <a16:creationId xmlns:a16="http://schemas.microsoft.com/office/drawing/2014/main" id="{0A17C594-505E-6F41-AEEB-272A31DFD26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85" name="Group 784">
              <a:extLst>
                <a:ext uri="{FF2B5EF4-FFF2-40B4-BE49-F238E27FC236}">
                  <a16:creationId xmlns:a16="http://schemas.microsoft.com/office/drawing/2014/main" id="{91E02B81-5B35-4545-A954-B7E923AB7286}"/>
                </a:ext>
              </a:extLst>
            </p:cNvPr>
            <p:cNvGrpSpPr/>
            <p:nvPr/>
          </p:nvGrpSpPr>
          <p:grpSpPr>
            <a:xfrm>
              <a:off x="7432700" y="2327293"/>
              <a:ext cx="534987" cy="407988"/>
              <a:chOff x="7432700" y="2327293"/>
              <a:chExt cx="534987" cy="407988"/>
            </a:xfrm>
          </p:grpSpPr>
          <p:pic>
            <p:nvPicPr>
              <p:cNvPr id="73" name="Picture 1017" descr="antenna_stylized">
                <a:extLst>
                  <a:ext uri="{FF2B5EF4-FFF2-40B4-BE49-F238E27FC236}">
                    <a16:creationId xmlns:a16="http://schemas.microsoft.com/office/drawing/2014/main" id="{27A537F5-5D99-BF4C-9B11-E9782673F1A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32700" y="2327293"/>
                <a:ext cx="530702" cy="2237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4" name="Picture 1018" descr="laptop_keyboard">
                <a:extLst>
                  <a:ext uri="{FF2B5EF4-FFF2-40B4-BE49-F238E27FC236}">
                    <a16:creationId xmlns:a16="http://schemas.microsoft.com/office/drawing/2014/main" id="{7087B8D0-FFCB-0746-A889-28909002C2F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7458407" y="2575770"/>
                <a:ext cx="437221" cy="1595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5" name="Freeform 1019">
                <a:extLst>
                  <a:ext uri="{FF2B5EF4-FFF2-40B4-BE49-F238E27FC236}">
                    <a16:creationId xmlns:a16="http://schemas.microsoft.com/office/drawing/2014/main" id="{7C75BC30-0808-D44D-AF7A-A72B4A529E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03304" y="2420984"/>
                <a:ext cx="351919" cy="208167"/>
              </a:xfrm>
              <a:custGeom>
                <a:avLst/>
                <a:gdLst>
                  <a:gd name="T0" fmla="*/ 775798119 w 2982"/>
                  <a:gd name="T1" fmla="*/ 0 h 2442"/>
                  <a:gd name="T2" fmla="*/ 0 w 2982"/>
                  <a:gd name="T3" fmla="*/ 211226083 h 2442"/>
                  <a:gd name="T4" fmla="*/ 2147483646 w 2982"/>
                  <a:gd name="T5" fmla="*/ 263880059 h 2442"/>
                  <a:gd name="T6" fmla="*/ 2147483646 w 2982"/>
                  <a:gd name="T7" fmla="*/ 52653891 h 2442"/>
                  <a:gd name="T8" fmla="*/ 775798119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pic>
            <p:nvPicPr>
              <p:cNvPr id="76" name="Picture 1020" descr="screen">
                <a:extLst>
                  <a:ext uri="{FF2B5EF4-FFF2-40B4-BE49-F238E27FC236}">
                    <a16:creationId xmlns:a16="http://schemas.microsoft.com/office/drawing/2014/main" id="{2D732B7A-74CB-D547-ADB5-C721526D5E9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0637" y="2426338"/>
                <a:ext cx="319785" cy="1894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7" name="Freeform 1021">
                <a:extLst>
                  <a:ext uri="{FF2B5EF4-FFF2-40B4-BE49-F238E27FC236}">
                    <a16:creationId xmlns:a16="http://schemas.microsoft.com/office/drawing/2014/main" id="{FBD1A429-9B8F-F940-AD09-4638CC3167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67378" y="2414843"/>
                <a:ext cx="298167" cy="38736"/>
              </a:xfrm>
              <a:custGeom>
                <a:avLst/>
                <a:gdLst>
                  <a:gd name="T0" fmla="*/ 193616298 w 2528"/>
                  <a:gd name="T1" fmla="*/ 0 h 455"/>
                  <a:gd name="T2" fmla="*/ 2147483646 w 2528"/>
                  <a:gd name="T3" fmla="*/ 52445139 h 455"/>
                  <a:gd name="T4" fmla="*/ 2147483646 w 2528"/>
                  <a:gd name="T5" fmla="*/ 52445139 h 455"/>
                  <a:gd name="T6" fmla="*/ 0 w 2528"/>
                  <a:gd name="T7" fmla="*/ 52445139 h 455"/>
                  <a:gd name="T8" fmla="*/ 193616298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8" name="Freeform 1022">
                <a:extLst>
                  <a:ext uri="{FF2B5EF4-FFF2-40B4-BE49-F238E27FC236}">
                    <a16:creationId xmlns:a16="http://schemas.microsoft.com/office/drawing/2014/main" id="{376C8B48-3441-F643-B92D-5DC759EDA1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00188" y="2414528"/>
                <a:ext cx="82770" cy="161243"/>
              </a:xfrm>
              <a:custGeom>
                <a:avLst/>
                <a:gdLst>
                  <a:gd name="T0" fmla="*/ 773664160 w 702"/>
                  <a:gd name="T1" fmla="*/ 0 h 1893"/>
                  <a:gd name="T2" fmla="*/ 0 w 702"/>
                  <a:gd name="T3" fmla="*/ 210739916 h 1893"/>
                  <a:gd name="T4" fmla="*/ 193416040 w 702"/>
                  <a:gd name="T5" fmla="*/ 210739916 h 1893"/>
                  <a:gd name="T6" fmla="*/ 967080200 w 702"/>
                  <a:gd name="T7" fmla="*/ 52529017 h 1893"/>
                  <a:gd name="T8" fmla="*/ 773664160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9" name="Freeform 1023">
                <a:extLst>
                  <a:ext uri="{FF2B5EF4-FFF2-40B4-BE49-F238E27FC236}">
                    <a16:creationId xmlns:a16="http://schemas.microsoft.com/office/drawing/2014/main" id="{4DFECD03-4AF0-1342-8138-6CEC8249A2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74205" y="2443344"/>
                <a:ext cx="89197" cy="186122"/>
              </a:xfrm>
              <a:custGeom>
                <a:avLst/>
                <a:gdLst>
                  <a:gd name="T0" fmla="*/ 969024527 w 756"/>
                  <a:gd name="T1" fmla="*/ 0 h 2184"/>
                  <a:gd name="T2" fmla="*/ 193802074 w 756"/>
                  <a:gd name="T3" fmla="*/ 263660221 h 2184"/>
                  <a:gd name="T4" fmla="*/ 0 w 756"/>
                  <a:gd name="T5" fmla="*/ 263660221 h 2184"/>
                  <a:gd name="T6" fmla="*/ 775222454 w 756"/>
                  <a:gd name="T7" fmla="*/ 52610059 h 2184"/>
                  <a:gd name="T8" fmla="*/ 969024527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0" name="Freeform 1024">
                <a:extLst>
                  <a:ext uri="{FF2B5EF4-FFF2-40B4-BE49-F238E27FC236}">
                    <a16:creationId xmlns:a16="http://schemas.microsoft.com/office/drawing/2014/main" id="{8AA57D4B-3E9B-994B-AF13-DB646178BD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99214" y="2567582"/>
                <a:ext cx="327185" cy="62828"/>
              </a:xfrm>
              <a:custGeom>
                <a:avLst/>
                <a:gdLst>
                  <a:gd name="T0" fmla="*/ 193829444 w 2773"/>
                  <a:gd name="T1" fmla="*/ 0 h 738"/>
                  <a:gd name="T2" fmla="*/ 0 w 2773"/>
                  <a:gd name="T3" fmla="*/ 52443587 h 738"/>
                  <a:gd name="T4" fmla="*/ 2147483646 w 2773"/>
                  <a:gd name="T5" fmla="*/ 104894411 h 738"/>
                  <a:gd name="T6" fmla="*/ 2147483646 w 2773"/>
                  <a:gd name="T7" fmla="*/ 52443587 h 738"/>
                  <a:gd name="T8" fmla="*/ 193829444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1" name="Freeform 1025">
                <a:extLst>
                  <a:ext uri="{FF2B5EF4-FFF2-40B4-BE49-F238E27FC236}">
                    <a16:creationId xmlns:a16="http://schemas.microsoft.com/office/drawing/2014/main" id="{59DA24E7-1981-0E44-8060-2B7CE58EBF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84138" y="2444918"/>
                <a:ext cx="83549" cy="186909"/>
              </a:xfrm>
              <a:custGeom>
                <a:avLst/>
                <a:gdLst>
                  <a:gd name="T0" fmla="*/ 2147483646 w 637"/>
                  <a:gd name="T1" fmla="*/ 0 h 1659"/>
                  <a:gd name="T2" fmla="*/ 2147483646 w 637"/>
                  <a:gd name="T3" fmla="*/ 0 h 1659"/>
                  <a:gd name="T4" fmla="*/ 295581541 w 637"/>
                  <a:gd name="T5" fmla="*/ 2147483646 h 1659"/>
                  <a:gd name="T6" fmla="*/ 0 w 637"/>
                  <a:gd name="T7" fmla="*/ 2147483646 h 1659"/>
                  <a:gd name="T8" fmla="*/ 2147483646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2" name="Freeform 1026">
                <a:extLst>
                  <a:ext uri="{FF2B5EF4-FFF2-40B4-BE49-F238E27FC236}">
                    <a16:creationId xmlns:a16="http://schemas.microsoft.com/office/drawing/2014/main" id="{DB3D3129-2B70-5643-96C2-83638DE57F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99603" y="2575928"/>
                <a:ext cx="290961" cy="62041"/>
              </a:xfrm>
              <a:custGeom>
                <a:avLst/>
                <a:gdLst>
                  <a:gd name="T0" fmla="*/ 0 w 2216"/>
                  <a:gd name="T1" fmla="*/ 0 h 550"/>
                  <a:gd name="T2" fmla="*/ 296523134 w 2216"/>
                  <a:gd name="T3" fmla="*/ 324379338 h 550"/>
                  <a:gd name="T4" fmla="*/ 2147483646 w 2216"/>
                  <a:gd name="T5" fmla="*/ 2147483646 h 550"/>
                  <a:gd name="T6" fmla="*/ 2147483646 w 2216"/>
                  <a:gd name="T7" fmla="*/ 2147483646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83" name="Group 1027">
                <a:extLst>
                  <a:ext uri="{FF2B5EF4-FFF2-40B4-BE49-F238E27FC236}">
                    <a16:creationId xmlns:a16="http://schemas.microsoft.com/office/drawing/2014/main" id="{8C6DEC60-5C97-D546-9977-EBD182221D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94735" y="2642220"/>
                <a:ext cx="98740" cy="36846"/>
                <a:chOff x="1740" y="2642"/>
                <a:chExt cx="752" cy="327"/>
              </a:xfrm>
            </p:grpSpPr>
            <p:sp>
              <p:nvSpPr>
                <p:cNvPr id="169" name="Freeform 1028">
                  <a:extLst>
                    <a:ext uri="{FF2B5EF4-FFF2-40B4-BE49-F238E27FC236}">
                      <a16:creationId xmlns:a16="http://schemas.microsoft.com/office/drawing/2014/main" id="{5D16627E-DE34-BC4F-9513-7A7D4707F7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0" name="Freeform 1029">
                  <a:extLst>
                    <a:ext uri="{FF2B5EF4-FFF2-40B4-BE49-F238E27FC236}">
                      <a16:creationId xmlns:a16="http://schemas.microsoft.com/office/drawing/2014/main" id="{D8D65D68-18A4-E54D-8916-1DEF36844C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1" name="Freeform 1030">
                  <a:extLst>
                    <a:ext uri="{FF2B5EF4-FFF2-40B4-BE49-F238E27FC236}">
                      <a16:creationId xmlns:a16="http://schemas.microsoft.com/office/drawing/2014/main" id="{3C79D147-9974-F341-96E9-F9AD19F140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2" name="Freeform 1031">
                  <a:extLst>
                    <a:ext uri="{FF2B5EF4-FFF2-40B4-BE49-F238E27FC236}">
                      <a16:creationId xmlns:a16="http://schemas.microsoft.com/office/drawing/2014/main" id="{5E0CE9D2-21FD-2644-9691-743CC3E130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3" name="Freeform 1032">
                  <a:extLst>
                    <a:ext uri="{FF2B5EF4-FFF2-40B4-BE49-F238E27FC236}">
                      <a16:creationId xmlns:a16="http://schemas.microsoft.com/office/drawing/2014/main" id="{5691098F-1432-0D44-8573-312C3A566A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4" name="Freeform 1033">
                  <a:extLst>
                    <a:ext uri="{FF2B5EF4-FFF2-40B4-BE49-F238E27FC236}">
                      <a16:creationId xmlns:a16="http://schemas.microsoft.com/office/drawing/2014/main" id="{2D4A77A2-D0F1-164A-A67D-A509543869C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84" name="Freeform 1034">
                <a:extLst>
                  <a:ext uri="{FF2B5EF4-FFF2-40B4-BE49-F238E27FC236}">
                    <a16:creationId xmlns:a16="http://schemas.microsoft.com/office/drawing/2014/main" id="{A283BD8E-0AD2-B743-8237-483C3A6A6C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3780" y="2647731"/>
                <a:ext cx="119578" cy="80936"/>
              </a:xfrm>
              <a:custGeom>
                <a:avLst/>
                <a:gdLst>
                  <a:gd name="T0" fmla="*/ 213221464 w 990"/>
                  <a:gd name="T1" fmla="*/ 1090686587 h 792"/>
                  <a:gd name="T2" fmla="*/ 1915477586 w 990"/>
                  <a:gd name="T3" fmla="*/ 0 h 792"/>
                  <a:gd name="T4" fmla="*/ 1915477586 w 990"/>
                  <a:gd name="T5" fmla="*/ 108859840 h 792"/>
                  <a:gd name="T6" fmla="*/ 0 w 990"/>
                  <a:gd name="T7" fmla="*/ 1090686587 h 792"/>
                  <a:gd name="T8" fmla="*/ 213221464 w 990"/>
                  <a:gd name="T9" fmla="*/ 1090686587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5" name="Freeform 1035">
                <a:extLst>
                  <a:ext uri="{FF2B5EF4-FFF2-40B4-BE49-F238E27FC236}">
                    <a16:creationId xmlns:a16="http://schemas.microsoft.com/office/drawing/2014/main" id="{AA215C2D-4069-DE48-884E-A1816F7D4D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58602" y="2654187"/>
                <a:ext cx="305957" cy="73850"/>
              </a:xfrm>
              <a:custGeom>
                <a:avLst/>
                <a:gdLst>
                  <a:gd name="T0" fmla="*/ 213486572 w 2532"/>
                  <a:gd name="T1" fmla="*/ 0 h 723"/>
                  <a:gd name="T2" fmla="*/ 213486572 w 2532"/>
                  <a:gd name="T3" fmla="*/ 0 h 723"/>
                  <a:gd name="T4" fmla="*/ 2147483646 w 2532"/>
                  <a:gd name="T5" fmla="*/ 979380008 h 723"/>
                  <a:gd name="T6" fmla="*/ 2147483646 w 2532"/>
                  <a:gd name="T7" fmla="*/ 1088085165 h 723"/>
                  <a:gd name="T8" fmla="*/ 0 w 2532"/>
                  <a:gd name="T9" fmla="*/ 108705259 h 723"/>
                  <a:gd name="T10" fmla="*/ 213486572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6" name="Freeform 1036">
                <a:extLst>
                  <a:ext uri="{FF2B5EF4-FFF2-40B4-BE49-F238E27FC236}">
                    <a16:creationId xmlns:a16="http://schemas.microsoft.com/office/drawing/2014/main" id="{421821F5-5AD5-4D4E-A4F9-5D46E41A4E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58797" y="2640645"/>
                <a:ext cx="3311" cy="14959"/>
              </a:xfrm>
              <a:custGeom>
                <a:avLst/>
                <a:gdLst>
                  <a:gd name="T0" fmla="*/ 262278191 w 26"/>
                  <a:gd name="T1" fmla="*/ 107489981 h 147"/>
                  <a:gd name="T2" fmla="*/ 262278191 w 26"/>
                  <a:gd name="T3" fmla="*/ 214969480 h 147"/>
                  <a:gd name="T4" fmla="*/ 0 w 26"/>
                  <a:gd name="T5" fmla="*/ 214969480 h 147"/>
                  <a:gd name="T6" fmla="*/ 262278191 w 26"/>
                  <a:gd name="T7" fmla="*/ 0 h 147"/>
                  <a:gd name="T8" fmla="*/ 262278191 w 26"/>
                  <a:gd name="T9" fmla="*/ 10748998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7" name="Freeform 1037">
                <a:extLst>
                  <a:ext uri="{FF2B5EF4-FFF2-40B4-BE49-F238E27FC236}">
                    <a16:creationId xmlns:a16="http://schemas.microsoft.com/office/drawing/2014/main" id="{499D2FC7-7022-A944-98B2-E74E9B2E52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58992" y="2579707"/>
                <a:ext cx="142170" cy="61883"/>
              </a:xfrm>
              <a:custGeom>
                <a:avLst/>
                <a:gdLst>
                  <a:gd name="T0" fmla="*/ 2136125890 w 1176"/>
                  <a:gd name="T1" fmla="*/ 0 h 606"/>
                  <a:gd name="T2" fmla="*/ 0 w 1176"/>
                  <a:gd name="T3" fmla="*/ 870000945 h 606"/>
                  <a:gd name="T4" fmla="*/ 213789467 w 1176"/>
                  <a:gd name="T5" fmla="*/ 870000945 h 606"/>
                  <a:gd name="T6" fmla="*/ 2136125890 w 1176"/>
                  <a:gd name="T7" fmla="*/ 108617123 h 606"/>
                  <a:gd name="T8" fmla="*/ 2136125890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8" name="Freeform 1038">
                <a:extLst>
                  <a:ext uri="{FF2B5EF4-FFF2-40B4-BE49-F238E27FC236}">
                    <a16:creationId xmlns:a16="http://schemas.microsoft.com/office/drawing/2014/main" id="{37918171-6E71-A846-A2B5-7C65DD7456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68535" y="2643795"/>
                <a:ext cx="290182" cy="71016"/>
              </a:xfrm>
              <a:custGeom>
                <a:avLst/>
                <a:gdLst>
                  <a:gd name="T0" fmla="*/ 173112702 w 2532"/>
                  <a:gd name="T1" fmla="*/ 0 h 723"/>
                  <a:gd name="T2" fmla="*/ 173112702 w 2532"/>
                  <a:gd name="T3" fmla="*/ 0 h 723"/>
                  <a:gd name="T4" fmla="*/ 2069773885 w 2532"/>
                  <a:gd name="T5" fmla="*/ 558173482 h 723"/>
                  <a:gd name="T6" fmla="*/ 2069773885 w 2532"/>
                  <a:gd name="T7" fmla="*/ 558173482 h 723"/>
                  <a:gd name="T8" fmla="*/ 0 w 2532"/>
                  <a:gd name="T9" fmla="*/ 92871346 h 723"/>
                  <a:gd name="T10" fmla="*/ 173112702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9" name="Freeform 1039">
                <a:extLst>
                  <a:ext uri="{FF2B5EF4-FFF2-40B4-BE49-F238E27FC236}">
                    <a16:creationId xmlns:a16="http://schemas.microsoft.com/office/drawing/2014/main" id="{68ECFF60-AA48-2D4C-9A67-90DB18F81D47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758327" y="2638756"/>
                <a:ext cx="118410" cy="73535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962694895 h 723"/>
                  <a:gd name="T6" fmla="*/ 0 w 2532"/>
                  <a:gd name="T7" fmla="*/ 962694895 h 723"/>
                  <a:gd name="T8" fmla="*/ 0 w 2532"/>
                  <a:gd name="T9" fmla="*/ 107314314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740" name="Group 739">
              <a:extLst>
                <a:ext uri="{FF2B5EF4-FFF2-40B4-BE49-F238E27FC236}">
                  <a16:creationId xmlns:a16="http://schemas.microsoft.com/office/drawing/2014/main" id="{504BAA5F-BBD8-8242-BC48-7D0E761F340A}"/>
                </a:ext>
              </a:extLst>
            </p:cNvPr>
            <p:cNvGrpSpPr/>
            <p:nvPr/>
          </p:nvGrpSpPr>
          <p:grpSpPr>
            <a:xfrm>
              <a:off x="8631407" y="2290407"/>
              <a:ext cx="530702" cy="478009"/>
              <a:chOff x="8631407" y="2290407"/>
              <a:chExt cx="530702" cy="478009"/>
            </a:xfrm>
          </p:grpSpPr>
          <p:pic>
            <p:nvPicPr>
              <p:cNvPr id="110" name="Picture 568" descr="light2.png">
                <a:extLst>
                  <a:ext uri="{FF2B5EF4-FFF2-40B4-BE49-F238E27FC236}">
                    <a16:creationId xmlns:a16="http://schemas.microsoft.com/office/drawing/2014/main" id="{D96B693D-26FC-E443-A112-C4AFFE90DC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8825293" y="2362969"/>
                <a:ext cx="92772" cy="4054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1" name="Picture 1017" descr="antenna_stylized">
                <a:extLst>
                  <a:ext uri="{FF2B5EF4-FFF2-40B4-BE49-F238E27FC236}">
                    <a16:creationId xmlns:a16="http://schemas.microsoft.com/office/drawing/2014/main" id="{F4E4C4C0-89A6-D74D-B25C-228CE5BC1DB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631407" y="2290407"/>
                <a:ext cx="530702" cy="2237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86" name="Group 785">
              <a:extLst>
                <a:ext uri="{FF2B5EF4-FFF2-40B4-BE49-F238E27FC236}">
                  <a16:creationId xmlns:a16="http://schemas.microsoft.com/office/drawing/2014/main" id="{46F998A3-3B85-214A-927A-3BF067B7C2A0}"/>
                </a:ext>
              </a:extLst>
            </p:cNvPr>
            <p:cNvGrpSpPr/>
            <p:nvPr/>
          </p:nvGrpSpPr>
          <p:grpSpPr>
            <a:xfrm>
              <a:off x="8493165" y="2029804"/>
              <a:ext cx="849312" cy="226109"/>
              <a:chOff x="8493165" y="2029804"/>
              <a:chExt cx="849312" cy="226109"/>
            </a:xfrm>
          </p:grpSpPr>
          <p:pic>
            <p:nvPicPr>
              <p:cNvPr id="48" name="Picture 603" descr="car_icon_small">
                <a:extLst>
                  <a:ext uri="{FF2B5EF4-FFF2-40B4-BE49-F238E27FC236}">
                    <a16:creationId xmlns:a16="http://schemas.microsoft.com/office/drawing/2014/main" id="{147E2796-D425-6645-93B3-B97E69B1461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493165" y="2087638"/>
                <a:ext cx="849312" cy="168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" name="Picture 1017" descr="antenna_stylized">
                <a:extLst>
                  <a:ext uri="{FF2B5EF4-FFF2-40B4-BE49-F238E27FC236}">
                    <a16:creationId xmlns:a16="http://schemas.microsoft.com/office/drawing/2014/main" id="{F0886BE8-9B0B-F046-92AA-1AC818378EA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04645" y="2029804"/>
                <a:ext cx="530702" cy="2237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793" name="Group 792">
            <a:extLst>
              <a:ext uri="{FF2B5EF4-FFF2-40B4-BE49-F238E27FC236}">
                <a16:creationId xmlns:a16="http://schemas.microsoft.com/office/drawing/2014/main" id="{93351559-0D4C-F04C-928E-5CDA57B5EB47}"/>
              </a:ext>
            </a:extLst>
          </p:cNvPr>
          <p:cNvGrpSpPr/>
          <p:nvPr/>
        </p:nvGrpSpPr>
        <p:grpSpPr>
          <a:xfrm>
            <a:off x="7468516" y="3357611"/>
            <a:ext cx="857739" cy="583764"/>
            <a:chOff x="7487144" y="3296104"/>
            <a:chExt cx="857739" cy="583764"/>
          </a:xfrm>
        </p:grpSpPr>
        <p:grpSp>
          <p:nvGrpSpPr>
            <p:cNvPr id="792" name="Group 791">
              <a:extLst>
                <a:ext uri="{FF2B5EF4-FFF2-40B4-BE49-F238E27FC236}">
                  <a16:creationId xmlns:a16="http://schemas.microsoft.com/office/drawing/2014/main" id="{084B6293-559E-5D43-AF2B-4CB5E09EC6C5}"/>
                </a:ext>
              </a:extLst>
            </p:cNvPr>
            <p:cNvGrpSpPr/>
            <p:nvPr/>
          </p:nvGrpSpPr>
          <p:grpSpPr>
            <a:xfrm>
              <a:off x="7487144" y="3389820"/>
              <a:ext cx="350807" cy="305517"/>
              <a:chOff x="7487144" y="3389820"/>
              <a:chExt cx="350807" cy="305517"/>
            </a:xfrm>
          </p:grpSpPr>
          <p:pic>
            <p:nvPicPr>
              <p:cNvPr id="91" name="Picture 1115" descr="antenna_stylized">
                <a:extLst>
                  <a:ext uri="{FF2B5EF4-FFF2-40B4-BE49-F238E27FC236}">
                    <a16:creationId xmlns:a16="http://schemas.microsoft.com/office/drawing/2014/main" id="{1821BC3E-6137-D844-92B9-4BA4CFF41F6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87144" y="3389820"/>
                <a:ext cx="347997" cy="1675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" name="Picture 1116" descr="laptop_keyboard">
                <a:extLst>
                  <a:ext uri="{FF2B5EF4-FFF2-40B4-BE49-F238E27FC236}">
                    <a16:creationId xmlns:a16="http://schemas.microsoft.com/office/drawing/2014/main" id="{7F05CE3B-E67B-1B40-9D5B-2914F0B9BFB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7504001" y="3575889"/>
                <a:ext cx="286699" cy="1194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3" name="Freeform 1117">
                <a:extLst>
                  <a:ext uri="{FF2B5EF4-FFF2-40B4-BE49-F238E27FC236}">
                    <a16:creationId xmlns:a16="http://schemas.microsoft.com/office/drawing/2014/main" id="{B52A07C5-D801-5B41-BD20-C20958925D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99014" y="3459979"/>
                <a:ext cx="230764" cy="155883"/>
              </a:xfrm>
              <a:custGeom>
                <a:avLst/>
                <a:gdLst>
                  <a:gd name="T0" fmla="*/ 143665061 w 2982"/>
                  <a:gd name="T1" fmla="*/ 0 h 2442"/>
                  <a:gd name="T2" fmla="*/ 0 w 2982"/>
                  <a:gd name="T3" fmla="*/ 66329557 h 2442"/>
                  <a:gd name="T4" fmla="*/ 573719931 w 2982"/>
                  <a:gd name="T5" fmla="*/ 82975142 h 2442"/>
                  <a:gd name="T6" fmla="*/ 717384993 w 2982"/>
                  <a:gd name="T7" fmla="*/ 16645585 h 2442"/>
                  <a:gd name="T8" fmla="*/ 14366506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pic>
            <p:nvPicPr>
              <p:cNvPr id="94" name="Picture 1118" descr="screen">
                <a:extLst>
                  <a:ext uri="{FF2B5EF4-FFF2-40B4-BE49-F238E27FC236}">
                    <a16:creationId xmlns:a16="http://schemas.microsoft.com/office/drawing/2014/main" id="{2EA30B4E-5447-0340-8DAD-349A843F2AC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10380" y="3463988"/>
                <a:ext cx="209692" cy="1418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5" name="Freeform 1119">
                <a:extLst>
                  <a:ext uri="{FF2B5EF4-FFF2-40B4-BE49-F238E27FC236}">
                    <a16:creationId xmlns:a16="http://schemas.microsoft.com/office/drawing/2014/main" id="{1137F6C6-A7C9-9A4D-BCE3-048DB90EF7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41029" y="3455381"/>
                <a:ext cx="195517" cy="29007"/>
              </a:xfrm>
              <a:custGeom>
                <a:avLst/>
                <a:gdLst>
                  <a:gd name="T0" fmla="*/ 35620212 w 2528"/>
                  <a:gd name="T1" fmla="*/ 0 h 455"/>
                  <a:gd name="T2" fmla="*/ 608343257 w 2528"/>
                  <a:gd name="T3" fmla="*/ 16582250 h 455"/>
                  <a:gd name="T4" fmla="*/ 572256449 w 2528"/>
                  <a:gd name="T5" fmla="*/ 16582250 h 455"/>
                  <a:gd name="T6" fmla="*/ 0 w 2528"/>
                  <a:gd name="T7" fmla="*/ 16582250 h 455"/>
                  <a:gd name="T8" fmla="*/ 35620212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6" name="Freeform 1120">
                <a:extLst>
                  <a:ext uri="{FF2B5EF4-FFF2-40B4-BE49-F238E27FC236}">
                    <a16:creationId xmlns:a16="http://schemas.microsoft.com/office/drawing/2014/main" id="{7A0060E2-767D-1545-8656-29ED1A4712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96971" y="3455145"/>
                <a:ext cx="54275" cy="120745"/>
              </a:xfrm>
              <a:custGeom>
                <a:avLst/>
                <a:gdLst>
                  <a:gd name="T0" fmla="*/ 142804406 w 702"/>
                  <a:gd name="T1" fmla="*/ 0 h 1893"/>
                  <a:gd name="T2" fmla="*/ 0 w 702"/>
                  <a:gd name="T3" fmla="*/ 66174575 h 1893"/>
                  <a:gd name="T4" fmla="*/ 35584530 w 702"/>
                  <a:gd name="T5" fmla="*/ 66174575 h 1893"/>
                  <a:gd name="T6" fmla="*/ 178855222 w 702"/>
                  <a:gd name="T7" fmla="*/ 16607700 h 1893"/>
                  <a:gd name="T8" fmla="*/ 142804406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7" name="Freeform 1121">
                <a:extLst>
                  <a:ext uri="{FF2B5EF4-FFF2-40B4-BE49-F238E27FC236}">
                    <a16:creationId xmlns:a16="http://schemas.microsoft.com/office/drawing/2014/main" id="{15790F5A-ABAC-8D49-A4F9-E2F576550D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76652" y="3476723"/>
                <a:ext cx="58489" cy="139375"/>
              </a:xfrm>
              <a:custGeom>
                <a:avLst/>
                <a:gdLst>
                  <a:gd name="T0" fmla="*/ 179213623 w 756"/>
                  <a:gd name="T1" fmla="*/ 0 h 2184"/>
                  <a:gd name="T2" fmla="*/ 35656008 w 756"/>
                  <a:gd name="T3" fmla="*/ 82904513 h 2184"/>
                  <a:gd name="T4" fmla="*/ 0 w 756"/>
                  <a:gd name="T5" fmla="*/ 82904513 h 2184"/>
                  <a:gd name="T6" fmla="*/ 143090785 w 756"/>
                  <a:gd name="T7" fmla="*/ 16632211 h 2184"/>
                  <a:gd name="T8" fmla="*/ 179213623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8" name="Freeform 1122">
                <a:extLst>
                  <a:ext uri="{FF2B5EF4-FFF2-40B4-BE49-F238E27FC236}">
                    <a16:creationId xmlns:a16="http://schemas.microsoft.com/office/drawing/2014/main" id="{8898B7ED-5BCF-8C4E-B1AA-B82AD50FD1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96332" y="3569758"/>
                <a:ext cx="214545" cy="47048"/>
              </a:xfrm>
              <a:custGeom>
                <a:avLst/>
                <a:gdLst>
                  <a:gd name="T0" fmla="*/ 35658648 w 2773"/>
                  <a:gd name="T1" fmla="*/ 0 h 738"/>
                  <a:gd name="T2" fmla="*/ 0 w 2773"/>
                  <a:gd name="T3" fmla="*/ 16581742 h 738"/>
                  <a:gd name="T4" fmla="*/ 573357470 w 2773"/>
                  <a:gd name="T5" fmla="*/ 33163485 h 738"/>
                  <a:gd name="T6" fmla="*/ 573357470 w 2773"/>
                  <a:gd name="T7" fmla="*/ 16581742 h 738"/>
                  <a:gd name="T8" fmla="*/ 35658648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9" name="Freeform 1123">
                <a:extLst>
                  <a:ext uri="{FF2B5EF4-FFF2-40B4-BE49-F238E27FC236}">
                    <a16:creationId xmlns:a16="http://schemas.microsoft.com/office/drawing/2014/main" id="{5A7F91EF-AD6B-D64E-B73E-C762D73A7A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83165" y="3477902"/>
                <a:ext cx="54786" cy="139965"/>
              </a:xfrm>
              <a:custGeom>
                <a:avLst/>
                <a:gdLst>
                  <a:gd name="T0" fmla="*/ 656550006 w 637"/>
                  <a:gd name="T1" fmla="*/ 0 h 1659"/>
                  <a:gd name="T2" fmla="*/ 656550006 w 637"/>
                  <a:gd name="T3" fmla="*/ 0 h 1659"/>
                  <a:gd name="T4" fmla="*/ 54716163 w 637"/>
                  <a:gd name="T5" fmla="*/ 2147483646 h 1659"/>
                  <a:gd name="T6" fmla="*/ 0 w 637"/>
                  <a:gd name="T7" fmla="*/ 2147483646 h 1659"/>
                  <a:gd name="T8" fmla="*/ 656550006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0" name="Freeform 1124">
                <a:extLst>
                  <a:ext uri="{FF2B5EF4-FFF2-40B4-BE49-F238E27FC236}">
                    <a16:creationId xmlns:a16="http://schemas.microsoft.com/office/drawing/2014/main" id="{BBB1B153-2E6F-7246-9B11-B68D01DF60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96588" y="3576007"/>
                <a:ext cx="190792" cy="46458"/>
              </a:xfrm>
              <a:custGeom>
                <a:avLst/>
                <a:gdLst>
                  <a:gd name="T0" fmla="*/ 0 w 2216"/>
                  <a:gd name="T1" fmla="*/ 0 h 550"/>
                  <a:gd name="T2" fmla="*/ 54884212 w 2216"/>
                  <a:gd name="T3" fmla="*/ 101852492 h 550"/>
                  <a:gd name="T4" fmla="*/ 2147483646 w 2216"/>
                  <a:gd name="T5" fmla="*/ 1017940055 h 550"/>
                  <a:gd name="T6" fmla="*/ 2147483646 w 2216"/>
                  <a:gd name="T7" fmla="*/ 865464562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01" name="Group 1125">
                <a:extLst>
                  <a:ext uri="{FF2B5EF4-FFF2-40B4-BE49-F238E27FC236}">
                    <a16:creationId xmlns:a16="http://schemas.microsoft.com/office/drawing/2014/main" id="{57060979-075D-9D4D-B12E-DA0CCD4C6B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93395" y="3625649"/>
                <a:ext cx="64747" cy="27592"/>
                <a:chOff x="1740" y="2642"/>
                <a:chExt cx="752" cy="327"/>
              </a:xfrm>
            </p:grpSpPr>
            <p:sp>
              <p:nvSpPr>
                <p:cNvPr id="140" name="Freeform 1126">
                  <a:extLst>
                    <a:ext uri="{FF2B5EF4-FFF2-40B4-BE49-F238E27FC236}">
                      <a16:creationId xmlns:a16="http://schemas.microsoft.com/office/drawing/2014/main" id="{8DFFF656-1361-C546-8336-177F79E4691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1" name="Freeform 1127">
                  <a:extLst>
                    <a:ext uri="{FF2B5EF4-FFF2-40B4-BE49-F238E27FC236}">
                      <a16:creationId xmlns:a16="http://schemas.microsoft.com/office/drawing/2014/main" id="{60C6C6B3-72DE-664B-B4DE-3C04B0C5BF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2" name="Freeform 1128">
                  <a:extLst>
                    <a:ext uri="{FF2B5EF4-FFF2-40B4-BE49-F238E27FC236}">
                      <a16:creationId xmlns:a16="http://schemas.microsoft.com/office/drawing/2014/main" id="{0D48292A-917D-D046-A974-043CEE5A41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3" name="Freeform 1129">
                  <a:extLst>
                    <a:ext uri="{FF2B5EF4-FFF2-40B4-BE49-F238E27FC236}">
                      <a16:creationId xmlns:a16="http://schemas.microsoft.com/office/drawing/2014/main" id="{DB6BAAEB-BADD-0A4F-8A9D-D72AFCA99A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4" name="Freeform 1130">
                  <a:extLst>
                    <a:ext uri="{FF2B5EF4-FFF2-40B4-BE49-F238E27FC236}">
                      <a16:creationId xmlns:a16="http://schemas.microsoft.com/office/drawing/2014/main" id="{05D5969F-F3B9-414D-975E-A6700098F2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5" name="Freeform 1131">
                  <a:extLst>
                    <a:ext uri="{FF2B5EF4-FFF2-40B4-BE49-F238E27FC236}">
                      <a16:creationId xmlns:a16="http://schemas.microsoft.com/office/drawing/2014/main" id="{41BB174D-6019-384D-A5AC-1B4D92D938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02" name="Freeform 1132">
                <a:extLst>
                  <a:ext uri="{FF2B5EF4-FFF2-40B4-BE49-F238E27FC236}">
                    <a16:creationId xmlns:a16="http://schemas.microsoft.com/office/drawing/2014/main" id="{F8739864-4836-E447-8FC8-5886923FF4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04243" y="3629776"/>
                <a:ext cx="78411" cy="60608"/>
              </a:xfrm>
              <a:custGeom>
                <a:avLst/>
                <a:gdLst>
                  <a:gd name="T0" fmla="*/ 39250883 w 990"/>
                  <a:gd name="T1" fmla="*/ 342828616 h 792"/>
                  <a:gd name="T2" fmla="*/ 354255671 w 990"/>
                  <a:gd name="T3" fmla="*/ 0 h 792"/>
                  <a:gd name="T4" fmla="*/ 354255671 w 990"/>
                  <a:gd name="T5" fmla="*/ 34504242 h 792"/>
                  <a:gd name="T6" fmla="*/ 0 w 990"/>
                  <a:gd name="T7" fmla="*/ 342828616 h 792"/>
                  <a:gd name="T8" fmla="*/ 39250883 w 990"/>
                  <a:gd name="T9" fmla="*/ 342828616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" name="Freeform 1133">
                <a:extLst>
                  <a:ext uri="{FF2B5EF4-FFF2-40B4-BE49-F238E27FC236}">
                    <a16:creationId xmlns:a16="http://schemas.microsoft.com/office/drawing/2014/main" id="{C59CADF3-CD09-FB48-A672-C2C50B66CE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04129" y="3634611"/>
                <a:ext cx="200625" cy="55302"/>
              </a:xfrm>
              <a:custGeom>
                <a:avLst/>
                <a:gdLst>
                  <a:gd name="T0" fmla="*/ 39302216 w 2532"/>
                  <a:gd name="T1" fmla="*/ 0 h 723"/>
                  <a:gd name="T2" fmla="*/ 39302216 w 2532"/>
                  <a:gd name="T3" fmla="*/ 0 h 723"/>
                  <a:gd name="T4" fmla="*/ 867084690 w 2532"/>
                  <a:gd name="T5" fmla="*/ 307891170 h 723"/>
                  <a:gd name="T6" fmla="*/ 867084690 w 2532"/>
                  <a:gd name="T7" fmla="*/ 342351506 h 723"/>
                  <a:gd name="T8" fmla="*/ 0 w 2532"/>
                  <a:gd name="T9" fmla="*/ 34009889 h 723"/>
                  <a:gd name="T10" fmla="*/ 39302216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" name="Freeform 1134">
                <a:extLst>
                  <a:ext uri="{FF2B5EF4-FFF2-40B4-BE49-F238E27FC236}">
                    <a16:creationId xmlns:a16="http://schemas.microsoft.com/office/drawing/2014/main" id="{628AB6FD-35F6-0345-BD13-22EAAF9EC2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04257" y="3624470"/>
                <a:ext cx="2171" cy="11202"/>
              </a:xfrm>
              <a:custGeom>
                <a:avLst/>
                <a:gdLst>
                  <a:gd name="T0" fmla="*/ 48903362 w 26"/>
                  <a:gd name="T1" fmla="*/ 33634500 h 147"/>
                  <a:gd name="T2" fmla="*/ 48903362 w 26"/>
                  <a:gd name="T3" fmla="*/ 67263209 h 147"/>
                  <a:gd name="T4" fmla="*/ 0 w 26"/>
                  <a:gd name="T5" fmla="*/ 67263209 h 147"/>
                  <a:gd name="T6" fmla="*/ 48903362 w 26"/>
                  <a:gd name="T7" fmla="*/ 0 h 147"/>
                  <a:gd name="T8" fmla="*/ 48903362 w 26"/>
                  <a:gd name="T9" fmla="*/ 33634500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5" name="Freeform 1135">
                <a:extLst>
                  <a:ext uri="{FF2B5EF4-FFF2-40B4-BE49-F238E27FC236}">
                    <a16:creationId xmlns:a16="http://schemas.microsoft.com/office/drawing/2014/main" id="{76529D44-B4FD-DE4D-812E-E461A0FCCA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04384" y="3578837"/>
                <a:ext cx="93225" cy="46340"/>
              </a:xfrm>
              <a:custGeom>
                <a:avLst/>
                <a:gdLst>
                  <a:gd name="T0" fmla="*/ 395043791 w 1176"/>
                  <a:gd name="T1" fmla="*/ 0 h 606"/>
                  <a:gd name="T2" fmla="*/ 0 w 1176"/>
                  <a:gd name="T3" fmla="*/ 273654982 h 606"/>
                  <a:gd name="T4" fmla="*/ 39357994 w 1176"/>
                  <a:gd name="T5" fmla="*/ 273654982 h 606"/>
                  <a:gd name="T6" fmla="*/ 395043791 w 1176"/>
                  <a:gd name="T7" fmla="*/ 33985420 h 606"/>
                  <a:gd name="T8" fmla="*/ 39504379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6" name="Freeform 1136">
                <a:extLst>
                  <a:ext uri="{FF2B5EF4-FFF2-40B4-BE49-F238E27FC236}">
                    <a16:creationId xmlns:a16="http://schemas.microsoft.com/office/drawing/2014/main" id="{44CD9A89-0E3B-2C40-8436-71B7526BA6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10642" y="3626829"/>
                <a:ext cx="190281" cy="53180"/>
              </a:xfrm>
              <a:custGeom>
                <a:avLst/>
                <a:gdLst>
                  <a:gd name="T0" fmla="*/ 31829833 w 2532"/>
                  <a:gd name="T1" fmla="*/ 0 h 723"/>
                  <a:gd name="T2" fmla="*/ 31829833 w 2532"/>
                  <a:gd name="T3" fmla="*/ 0 h 723"/>
                  <a:gd name="T4" fmla="*/ 382827787 w 2532"/>
                  <a:gd name="T5" fmla="*/ 175498781 h 723"/>
                  <a:gd name="T6" fmla="*/ 382827787 w 2532"/>
                  <a:gd name="T7" fmla="*/ 175498781 h 723"/>
                  <a:gd name="T8" fmla="*/ 0 w 2532"/>
                  <a:gd name="T9" fmla="*/ 29448186 h 723"/>
                  <a:gd name="T10" fmla="*/ 31829833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" name="Freeform 1137">
                <a:extLst>
                  <a:ext uri="{FF2B5EF4-FFF2-40B4-BE49-F238E27FC236}">
                    <a16:creationId xmlns:a16="http://schemas.microsoft.com/office/drawing/2014/main" id="{92BF681C-02FC-8F49-A2CD-8F3446ECE5D3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700668" y="3623055"/>
                <a:ext cx="77645" cy="55066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302641137 h 723"/>
                  <a:gd name="T6" fmla="*/ 0 w 2532"/>
                  <a:gd name="T7" fmla="*/ 302641137 h 723"/>
                  <a:gd name="T8" fmla="*/ 0 w 2532"/>
                  <a:gd name="T9" fmla="*/ 33575256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08" name="Group 1139">
              <a:extLst>
                <a:ext uri="{FF2B5EF4-FFF2-40B4-BE49-F238E27FC236}">
                  <a16:creationId xmlns:a16="http://schemas.microsoft.com/office/drawing/2014/main" id="{904B7C12-C509-8641-BB63-56DEDB95F954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7985622" y="3537823"/>
              <a:ext cx="359261" cy="342045"/>
              <a:chOff x="2839" y="3501"/>
              <a:chExt cx="755" cy="803"/>
            </a:xfrm>
          </p:grpSpPr>
          <p:pic>
            <p:nvPicPr>
              <p:cNvPr id="138" name="Picture 1140" descr="desktop_computer_stylized_medium">
                <a:extLst>
                  <a:ext uri="{FF2B5EF4-FFF2-40B4-BE49-F238E27FC236}">
                    <a16:creationId xmlns:a16="http://schemas.microsoft.com/office/drawing/2014/main" id="{BDC7F552-21C9-C942-90FF-0162099A3D5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9" name="Freeform 1141">
                <a:extLst>
                  <a:ext uri="{FF2B5EF4-FFF2-40B4-BE49-F238E27FC236}">
                    <a16:creationId xmlns:a16="http://schemas.microsoft.com/office/drawing/2014/main" id="{654B43BA-608E-5D4D-B11B-71762CFBEE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694" name="Group 693">
              <a:extLst>
                <a:ext uri="{FF2B5EF4-FFF2-40B4-BE49-F238E27FC236}">
                  <a16:creationId xmlns:a16="http://schemas.microsoft.com/office/drawing/2014/main" id="{14715B6C-9A50-FE4B-A8D2-1E669BF891E3}"/>
                </a:ext>
              </a:extLst>
            </p:cNvPr>
            <p:cNvGrpSpPr/>
            <p:nvPr/>
          </p:nvGrpSpPr>
          <p:grpSpPr>
            <a:xfrm>
              <a:off x="7797061" y="3296104"/>
              <a:ext cx="347997" cy="396620"/>
              <a:chOff x="7797061" y="3296104"/>
              <a:chExt cx="347997" cy="396620"/>
            </a:xfrm>
          </p:grpSpPr>
          <p:pic>
            <p:nvPicPr>
              <p:cNvPr id="113" name="Picture 571" descr="fridge2.png">
                <a:extLst>
                  <a:ext uri="{FF2B5EF4-FFF2-40B4-BE49-F238E27FC236}">
                    <a16:creationId xmlns:a16="http://schemas.microsoft.com/office/drawing/2014/main" id="{29DD0F98-F93B-0145-A925-F4125ED490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96825" y="3355697"/>
                <a:ext cx="189578" cy="3370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4" name="Picture 1115" descr="antenna_stylized">
                <a:extLst>
                  <a:ext uri="{FF2B5EF4-FFF2-40B4-BE49-F238E27FC236}">
                    <a16:creationId xmlns:a16="http://schemas.microsoft.com/office/drawing/2014/main" id="{C1A64F68-4D16-AE4F-AB60-09D2C0CF0E2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97061" y="3296104"/>
                <a:ext cx="347997" cy="1675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795" name="Group 794">
            <a:extLst>
              <a:ext uri="{FF2B5EF4-FFF2-40B4-BE49-F238E27FC236}">
                <a16:creationId xmlns:a16="http://schemas.microsoft.com/office/drawing/2014/main" id="{AF73DE4B-526E-9C4F-9242-9BC0D43F8CBA}"/>
              </a:ext>
            </a:extLst>
          </p:cNvPr>
          <p:cNvGrpSpPr/>
          <p:nvPr/>
        </p:nvGrpSpPr>
        <p:grpSpPr>
          <a:xfrm>
            <a:off x="11039945" y="3460672"/>
            <a:ext cx="518448" cy="1212242"/>
            <a:chOff x="11058573" y="3399165"/>
            <a:chExt cx="518448" cy="1212242"/>
          </a:xfrm>
        </p:grpSpPr>
        <p:grpSp>
          <p:nvGrpSpPr>
            <p:cNvPr id="375" name="Group 374">
              <a:extLst>
                <a:ext uri="{FF2B5EF4-FFF2-40B4-BE49-F238E27FC236}">
                  <a16:creationId xmlns:a16="http://schemas.microsoft.com/office/drawing/2014/main" id="{433FEDDB-405E-DB4E-815F-55EE9E62EF1A}"/>
                </a:ext>
              </a:extLst>
            </p:cNvPr>
            <p:cNvGrpSpPr/>
            <p:nvPr/>
          </p:nvGrpSpPr>
          <p:grpSpPr>
            <a:xfrm>
              <a:off x="11087182" y="4159591"/>
              <a:ext cx="489839" cy="451816"/>
              <a:chOff x="5103720" y="2693365"/>
              <a:chExt cx="611650" cy="414788"/>
            </a:xfrm>
          </p:grpSpPr>
          <p:cxnSp>
            <p:nvCxnSpPr>
              <p:cNvPr id="376" name="Straight Connector 375">
                <a:extLst>
                  <a:ext uri="{FF2B5EF4-FFF2-40B4-BE49-F238E27FC236}">
                    <a16:creationId xmlns:a16="http://schemas.microsoft.com/office/drawing/2014/main" id="{1D164102-BE0D-AF40-9A7B-7F2B261B2C20}"/>
                  </a:ext>
                </a:extLst>
              </p:cNvPr>
              <p:cNvCxnSpPr/>
              <p:nvPr/>
            </p:nvCxnSpPr>
            <p:spPr>
              <a:xfrm>
                <a:off x="5103720" y="2914214"/>
                <a:ext cx="232559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78" name="Group 377">
                <a:extLst>
                  <a:ext uri="{FF2B5EF4-FFF2-40B4-BE49-F238E27FC236}">
                    <a16:creationId xmlns:a16="http://schemas.microsoft.com/office/drawing/2014/main" id="{9018E7EF-EB96-424D-962A-FEB80B43946F}"/>
                  </a:ext>
                </a:extLst>
              </p:cNvPr>
              <p:cNvGrpSpPr/>
              <p:nvPr/>
            </p:nvGrpSpPr>
            <p:grpSpPr>
              <a:xfrm>
                <a:off x="5275406" y="2693365"/>
                <a:ext cx="439964" cy="414788"/>
                <a:chOff x="5275406" y="2711455"/>
                <a:chExt cx="452949" cy="405518"/>
              </a:xfrm>
            </p:grpSpPr>
            <p:pic>
              <p:nvPicPr>
                <p:cNvPr id="379" name="Picture 378" descr="server_rack.png">
                  <a:extLst>
                    <a:ext uri="{FF2B5EF4-FFF2-40B4-BE49-F238E27FC236}">
                      <a16:creationId xmlns:a16="http://schemas.microsoft.com/office/drawing/2014/main" id="{C865CB27-BCE1-654B-9519-9B39D4CB587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537367" y="2770786"/>
                  <a:ext cx="190988" cy="313366"/>
                </a:xfrm>
                <a:prstGeom prst="rect">
                  <a:avLst/>
                </a:prstGeom>
              </p:spPr>
            </p:pic>
            <p:pic>
              <p:nvPicPr>
                <p:cNvPr id="380" name="Picture 379" descr="server_rack.png">
                  <a:extLst>
                    <a:ext uri="{FF2B5EF4-FFF2-40B4-BE49-F238E27FC236}">
                      <a16:creationId xmlns:a16="http://schemas.microsoft.com/office/drawing/2014/main" id="{41D005B5-0BAE-3E48-A2D4-576E4F7B946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275406" y="2764002"/>
                  <a:ext cx="190988" cy="313366"/>
                </a:xfrm>
                <a:prstGeom prst="rect">
                  <a:avLst/>
                </a:prstGeom>
              </p:spPr>
            </p:pic>
            <p:pic>
              <p:nvPicPr>
                <p:cNvPr id="381" name="Picture 380" descr="server_rack.png">
                  <a:extLst>
                    <a:ext uri="{FF2B5EF4-FFF2-40B4-BE49-F238E27FC236}">
                      <a16:creationId xmlns:a16="http://schemas.microsoft.com/office/drawing/2014/main" id="{89060F4D-6C40-724C-BD1E-F12A5CA65DE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385676" y="2711455"/>
                  <a:ext cx="247152" cy="405518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392" name="Group 391">
              <a:extLst>
                <a:ext uri="{FF2B5EF4-FFF2-40B4-BE49-F238E27FC236}">
                  <a16:creationId xmlns:a16="http://schemas.microsoft.com/office/drawing/2014/main" id="{710FDFDB-5658-6346-883B-53F72A0E1C90}"/>
                </a:ext>
              </a:extLst>
            </p:cNvPr>
            <p:cNvGrpSpPr/>
            <p:nvPr/>
          </p:nvGrpSpPr>
          <p:grpSpPr>
            <a:xfrm>
              <a:off x="11058573" y="3399165"/>
              <a:ext cx="423724" cy="405973"/>
              <a:chOff x="5103720" y="2693365"/>
              <a:chExt cx="611650" cy="414788"/>
            </a:xfrm>
          </p:grpSpPr>
          <p:cxnSp>
            <p:nvCxnSpPr>
              <p:cNvPr id="393" name="Straight Connector 392">
                <a:extLst>
                  <a:ext uri="{FF2B5EF4-FFF2-40B4-BE49-F238E27FC236}">
                    <a16:creationId xmlns:a16="http://schemas.microsoft.com/office/drawing/2014/main" id="{21121473-8384-8944-A0B5-DD441780262C}"/>
                  </a:ext>
                </a:extLst>
              </p:cNvPr>
              <p:cNvCxnSpPr/>
              <p:nvPr/>
            </p:nvCxnSpPr>
            <p:spPr>
              <a:xfrm>
                <a:off x="5103720" y="2914214"/>
                <a:ext cx="232559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95" name="Group 394">
                <a:extLst>
                  <a:ext uri="{FF2B5EF4-FFF2-40B4-BE49-F238E27FC236}">
                    <a16:creationId xmlns:a16="http://schemas.microsoft.com/office/drawing/2014/main" id="{11366773-360A-0449-911A-80462659C660}"/>
                  </a:ext>
                </a:extLst>
              </p:cNvPr>
              <p:cNvGrpSpPr/>
              <p:nvPr/>
            </p:nvGrpSpPr>
            <p:grpSpPr>
              <a:xfrm>
                <a:off x="5275406" y="2693365"/>
                <a:ext cx="439964" cy="414788"/>
                <a:chOff x="5275406" y="2711455"/>
                <a:chExt cx="452949" cy="405518"/>
              </a:xfrm>
            </p:grpSpPr>
            <p:pic>
              <p:nvPicPr>
                <p:cNvPr id="396" name="Picture 395" descr="server_rack.png">
                  <a:extLst>
                    <a:ext uri="{FF2B5EF4-FFF2-40B4-BE49-F238E27FC236}">
                      <a16:creationId xmlns:a16="http://schemas.microsoft.com/office/drawing/2014/main" id="{361EFF3D-6A1F-2646-B975-1FACB4284FB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537367" y="2770786"/>
                  <a:ext cx="190988" cy="313366"/>
                </a:xfrm>
                <a:prstGeom prst="rect">
                  <a:avLst/>
                </a:prstGeom>
              </p:spPr>
            </p:pic>
            <p:pic>
              <p:nvPicPr>
                <p:cNvPr id="397" name="Picture 396" descr="server_rack.png">
                  <a:extLst>
                    <a:ext uri="{FF2B5EF4-FFF2-40B4-BE49-F238E27FC236}">
                      <a16:creationId xmlns:a16="http://schemas.microsoft.com/office/drawing/2014/main" id="{E83F8942-DE11-A747-A5A4-EDFBB17BFC8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275406" y="2764002"/>
                  <a:ext cx="190988" cy="313366"/>
                </a:xfrm>
                <a:prstGeom prst="rect">
                  <a:avLst/>
                </a:prstGeom>
              </p:spPr>
            </p:pic>
            <p:pic>
              <p:nvPicPr>
                <p:cNvPr id="398" name="Picture 397" descr="server_rack.png">
                  <a:extLst>
                    <a:ext uri="{FF2B5EF4-FFF2-40B4-BE49-F238E27FC236}">
                      <a16:creationId xmlns:a16="http://schemas.microsoft.com/office/drawing/2014/main" id="{300ED1AC-F5EE-3C49-B963-42178C24340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385676" y="2711455"/>
                  <a:ext cx="247152" cy="405518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71" name="Group 950">
            <a:extLst>
              <a:ext uri="{FF2B5EF4-FFF2-40B4-BE49-F238E27FC236}">
                <a16:creationId xmlns:a16="http://schemas.microsoft.com/office/drawing/2014/main" id="{2B0A745F-DA32-E140-AB36-BC5E1C4E2D48}"/>
              </a:ext>
            </a:extLst>
          </p:cNvPr>
          <p:cNvGrpSpPr>
            <a:grpSpLocks/>
          </p:cNvGrpSpPr>
          <p:nvPr/>
        </p:nvGrpSpPr>
        <p:grpSpPr bwMode="auto">
          <a:xfrm>
            <a:off x="10263913" y="5306138"/>
            <a:ext cx="177192" cy="330833"/>
            <a:chOff x="4140" y="429"/>
            <a:chExt cx="1425" cy="2396"/>
          </a:xfrm>
        </p:grpSpPr>
        <p:sp>
          <p:nvSpPr>
            <p:cNvPr id="207" name="Freeform 951">
              <a:extLst>
                <a:ext uri="{FF2B5EF4-FFF2-40B4-BE49-F238E27FC236}">
                  <a16:creationId xmlns:a16="http://schemas.microsoft.com/office/drawing/2014/main" id="{12CB3660-4D63-014F-8CC9-FDFB8140AB8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" name="Rectangle 952">
              <a:extLst>
                <a:ext uri="{FF2B5EF4-FFF2-40B4-BE49-F238E27FC236}">
                  <a16:creationId xmlns:a16="http://schemas.microsoft.com/office/drawing/2014/main" id="{EFE1382F-B768-3541-8BD1-06AB71BFA8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209" name="Freeform 953">
              <a:extLst>
                <a:ext uri="{FF2B5EF4-FFF2-40B4-BE49-F238E27FC236}">
                  <a16:creationId xmlns:a16="http://schemas.microsoft.com/office/drawing/2014/main" id="{FB363E8F-CA06-2449-A66C-B147358943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" name="Freeform 954">
              <a:extLst>
                <a:ext uri="{FF2B5EF4-FFF2-40B4-BE49-F238E27FC236}">
                  <a16:creationId xmlns:a16="http://schemas.microsoft.com/office/drawing/2014/main" id="{8A74E36A-A735-7440-A2B1-55846B516D7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" name="Rectangle 955">
              <a:extLst>
                <a:ext uri="{FF2B5EF4-FFF2-40B4-BE49-F238E27FC236}">
                  <a16:creationId xmlns:a16="http://schemas.microsoft.com/office/drawing/2014/main" id="{FC433BF5-02C8-F540-AE86-53BF569600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0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grpSp>
          <p:nvGrpSpPr>
            <p:cNvPr id="212" name="Group 956">
              <a:extLst>
                <a:ext uri="{FF2B5EF4-FFF2-40B4-BE49-F238E27FC236}">
                  <a16:creationId xmlns:a16="http://schemas.microsoft.com/office/drawing/2014/main" id="{969A0B36-D994-A24C-8329-146363A51C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37" name="AutoShape 957">
                <a:extLst>
                  <a:ext uri="{FF2B5EF4-FFF2-40B4-BE49-F238E27FC236}">
                    <a16:creationId xmlns:a16="http://schemas.microsoft.com/office/drawing/2014/main" id="{75A7B329-681F-2B4A-8470-FC0231FE25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1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38" name="AutoShape 958">
                <a:extLst>
                  <a:ext uri="{FF2B5EF4-FFF2-40B4-BE49-F238E27FC236}">
                    <a16:creationId xmlns:a16="http://schemas.microsoft.com/office/drawing/2014/main" id="{197CEF08-20F4-5741-AC2B-1EBB072FA5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13" name="Rectangle 959">
              <a:extLst>
                <a:ext uri="{FF2B5EF4-FFF2-40B4-BE49-F238E27FC236}">
                  <a16:creationId xmlns:a16="http://schemas.microsoft.com/office/drawing/2014/main" id="{775AA9F7-199B-ED4C-B422-5E1B766FBA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1022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grpSp>
          <p:nvGrpSpPr>
            <p:cNvPr id="214" name="Group 960">
              <a:extLst>
                <a:ext uri="{FF2B5EF4-FFF2-40B4-BE49-F238E27FC236}">
                  <a16:creationId xmlns:a16="http://schemas.microsoft.com/office/drawing/2014/main" id="{4EED0C22-3BA6-E24F-B528-BF018CB34F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35" name="AutoShape 961">
                <a:extLst>
                  <a:ext uri="{FF2B5EF4-FFF2-40B4-BE49-F238E27FC236}">
                    <a16:creationId xmlns:a16="http://schemas.microsoft.com/office/drawing/2014/main" id="{FE30D28F-02DD-D041-8551-45D9D2836E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4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36" name="AutoShape 962">
                <a:extLst>
                  <a:ext uri="{FF2B5EF4-FFF2-40B4-BE49-F238E27FC236}">
                    <a16:creationId xmlns:a16="http://schemas.microsoft.com/office/drawing/2014/main" id="{92F33680-18D6-7C4A-88C2-46C4FA3D08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15" name="Rectangle 963">
              <a:extLst>
                <a:ext uri="{FF2B5EF4-FFF2-40B4-BE49-F238E27FC236}">
                  <a16:creationId xmlns:a16="http://schemas.microsoft.com/office/drawing/2014/main" id="{A0014856-A5F8-544F-98BE-B1D6878A67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1354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216" name="Rectangle 964">
              <a:extLst>
                <a:ext uri="{FF2B5EF4-FFF2-40B4-BE49-F238E27FC236}">
                  <a16:creationId xmlns:a16="http://schemas.microsoft.com/office/drawing/2014/main" id="{0E6FC61A-EACA-7D4E-9AA7-C7690D0936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grpSp>
          <p:nvGrpSpPr>
            <p:cNvPr id="217" name="Group 965">
              <a:extLst>
                <a:ext uri="{FF2B5EF4-FFF2-40B4-BE49-F238E27FC236}">
                  <a16:creationId xmlns:a16="http://schemas.microsoft.com/office/drawing/2014/main" id="{CF083CE2-2403-FD4E-8F7D-758E7F67FF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33" name="AutoShape 966">
                <a:extLst>
                  <a:ext uri="{FF2B5EF4-FFF2-40B4-BE49-F238E27FC236}">
                    <a16:creationId xmlns:a16="http://schemas.microsoft.com/office/drawing/2014/main" id="{5ED8E2CD-DB59-0040-9493-378A5D7DF1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" y="2586"/>
                <a:ext cx="720" cy="12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34" name="AutoShape 967">
                <a:extLst>
                  <a:ext uri="{FF2B5EF4-FFF2-40B4-BE49-F238E27FC236}">
                    <a16:creationId xmlns:a16="http://schemas.microsoft.com/office/drawing/2014/main" id="{F249F021-1652-2041-9D37-82D9ADAF20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9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18" name="Freeform 968">
              <a:extLst>
                <a:ext uri="{FF2B5EF4-FFF2-40B4-BE49-F238E27FC236}">
                  <a16:creationId xmlns:a16="http://schemas.microsoft.com/office/drawing/2014/main" id="{2DA20985-B59E-DD4F-B452-9726DAD28D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19" name="Group 969">
              <a:extLst>
                <a:ext uri="{FF2B5EF4-FFF2-40B4-BE49-F238E27FC236}">
                  <a16:creationId xmlns:a16="http://schemas.microsoft.com/office/drawing/2014/main" id="{68489279-23CF-FB42-9AE3-CAB3A000B9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31" name="AutoShape 970">
                <a:extLst>
                  <a:ext uri="{FF2B5EF4-FFF2-40B4-BE49-F238E27FC236}">
                    <a16:creationId xmlns:a16="http://schemas.microsoft.com/office/drawing/2014/main" id="{12532EDD-6029-FD41-90A0-EB4B9A3B8C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32" name="AutoShape 971">
                <a:extLst>
                  <a:ext uri="{FF2B5EF4-FFF2-40B4-BE49-F238E27FC236}">
                    <a16:creationId xmlns:a16="http://schemas.microsoft.com/office/drawing/2014/main" id="{2ADE9625-767F-5247-8211-3638BECC98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7"/>
                <a:ext cx="720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20" name="Rectangle 972">
              <a:extLst>
                <a:ext uri="{FF2B5EF4-FFF2-40B4-BE49-F238E27FC236}">
                  <a16:creationId xmlns:a16="http://schemas.microsoft.com/office/drawing/2014/main" id="{71E52DA0-9A54-7744-90B9-E438CBE00C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6" y="429"/>
              <a:ext cx="70" cy="2285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221" name="Freeform 973">
              <a:extLst>
                <a:ext uri="{FF2B5EF4-FFF2-40B4-BE49-F238E27FC236}">
                  <a16:creationId xmlns:a16="http://schemas.microsoft.com/office/drawing/2014/main" id="{D950FAED-4EC6-7B4B-AFA5-CA2701F74D0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" name="Freeform 974">
              <a:extLst>
                <a:ext uri="{FF2B5EF4-FFF2-40B4-BE49-F238E27FC236}">
                  <a16:creationId xmlns:a16="http://schemas.microsoft.com/office/drawing/2014/main" id="{55AF3FE0-BBE4-A74C-A9EF-B8F3AA7A0D1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" name="Oval 975">
              <a:extLst>
                <a:ext uri="{FF2B5EF4-FFF2-40B4-BE49-F238E27FC236}">
                  <a16:creationId xmlns:a16="http://schemas.microsoft.com/office/drawing/2014/main" id="{AC808981-49D6-D840-800C-F21BB91061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2611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224" name="Freeform 976">
              <a:extLst>
                <a:ext uri="{FF2B5EF4-FFF2-40B4-BE49-F238E27FC236}">
                  <a16:creationId xmlns:a16="http://schemas.microsoft.com/office/drawing/2014/main" id="{EBD04B6D-F8F6-FE45-BBD9-3CFFE7B28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" name="AutoShape 977">
              <a:extLst>
                <a:ext uri="{FF2B5EF4-FFF2-40B4-BE49-F238E27FC236}">
                  <a16:creationId xmlns:a16="http://schemas.microsoft.com/office/drawing/2014/main" id="{EB968B78-CEDA-2949-925F-D6EE71A8ED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5"/>
              <a:ext cx="1196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226" name="AutoShape 978">
              <a:extLst>
                <a:ext uri="{FF2B5EF4-FFF2-40B4-BE49-F238E27FC236}">
                  <a16:creationId xmlns:a16="http://schemas.microsoft.com/office/drawing/2014/main" id="{6127245D-2639-C841-ABBD-0A2EB87194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2714"/>
              <a:ext cx="1066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227" name="Oval 979">
              <a:extLst>
                <a:ext uri="{FF2B5EF4-FFF2-40B4-BE49-F238E27FC236}">
                  <a16:creationId xmlns:a16="http://schemas.microsoft.com/office/drawing/2014/main" id="{CBCE7727-73A7-814E-B244-E80EED405F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9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228" name="Oval 980">
              <a:extLst>
                <a:ext uri="{FF2B5EF4-FFF2-40B4-BE49-F238E27FC236}">
                  <a16:creationId xmlns:a16="http://schemas.microsoft.com/office/drawing/2014/main" id="{7A66ECF6-DDAE-2842-92B5-EA8F14A121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9" y="2382"/>
              <a:ext cx="159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29" name="Oval 981">
              <a:extLst>
                <a:ext uri="{FF2B5EF4-FFF2-40B4-BE49-F238E27FC236}">
                  <a16:creationId xmlns:a16="http://schemas.microsoft.com/office/drawing/2014/main" id="{5A97568E-F028-FD44-8E47-C92EC6C012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8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230" name="Rectangle 982">
              <a:extLst>
                <a:ext uri="{FF2B5EF4-FFF2-40B4-BE49-F238E27FC236}">
                  <a16:creationId xmlns:a16="http://schemas.microsoft.com/office/drawing/2014/main" id="{A834B858-68E5-0D45-8391-2A0A996FA3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7" y="1837"/>
              <a:ext cx="80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44" name="Group 590">
            <a:extLst>
              <a:ext uri="{FF2B5EF4-FFF2-40B4-BE49-F238E27FC236}">
                <a16:creationId xmlns:a16="http://schemas.microsoft.com/office/drawing/2014/main" id="{2648262B-E78D-1D4B-B3FD-3AE9CD5C321E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955853" y="4932348"/>
            <a:ext cx="345630" cy="320302"/>
            <a:chOff x="2839" y="3501"/>
            <a:chExt cx="755" cy="803"/>
          </a:xfrm>
        </p:grpSpPr>
        <p:pic>
          <p:nvPicPr>
            <p:cNvPr id="367" name="Picture 591" descr="desktop_computer_stylized_medium">
              <a:extLst>
                <a:ext uri="{FF2B5EF4-FFF2-40B4-BE49-F238E27FC236}">
                  <a16:creationId xmlns:a16="http://schemas.microsoft.com/office/drawing/2014/main" id="{35FBE2DB-60A7-B340-A5BB-B3699CCC02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8" name="Freeform 592">
              <a:extLst>
                <a:ext uri="{FF2B5EF4-FFF2-40B4-BE49-F238E27FC236}">
                  <a16:creationId xmlns:a16="http://schemas.microsoft.com/office/drawing/2014/main" id="{0263E665-BF2A-2F4A-ADA8-20F44C3127A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90" name="Group 1064">
            <a:extLst>
              <a:ext uri="{FF2B5EF4-FFF2-40B4-BE49-F238E27FC236}">
                <a16:creationId xmlns:a16="http://schemas.microsoft.com/office/drawing/2014/main" id="{1E483C21-97F2-6C41-9217-2187E09B541E}"/>
              </a:ext>
            </a:extLst>
          </p:cNvPr>
          <p:cNvGrpSpPr>
            <a:grpSpLocks/>
          </p:cNvGrpSpPr>
          <p:nvPr/>
        </p:nvGrpSpPr>
        <p:grpSpPr bwMode="auto">
          <a:xfrm>
            <a:off x="9010801" y="5861358"/>
            <a:ext cx="310186" cy="307808"/>
            <a:chOff x="877" y="1008"/>
            <a:chExt cx="2747" cy="2591"/>
          </a:xfrm>
        </p:grpSpPr>
        <p:pic>
          <p:nvPicPr>
            <p:cNvPr id="146" name="Picture 1065" descr="antenna_stylized">
              <a:extLst>
                <a:ext uri="{FF2B5EF4-FFF2-40B4-BE49-F238E27FC236}">
                  <a16:creationId xmlns:a16="http://schemas.microsoft.com/office/drawing/2014/main" id="{EC1E8FF9-A5AB-904A-91B8-DF49382605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7" y="1008"/>
              <a:ext cx="2725" cy="1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7" name="Picture 1066" descr="laptop_keyboard">
              <a:extLst>
                <a:ext uri="{FF2B5EF4-FFF2-40B4-BE49-F238E27FC236}">
                  <a16:creationId xmlns:a16="http://schemas.microsoft.com/office/drawing/2014/main" id="{71E89937-428E-3447-B221-C34E0D71AC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1009" y="2586"/>
              <a:ext cx="2245" cy="1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8" name="Freeform 1067">
              <a:extLst>
                <a:ext uri="{FF2B5EF4-FFF2-40B4-BE49-F238E27FC236}">
                  <a16:creationId xmlns:a16="http://schemas.microsoft.com/office/drawing/2014/main" id="{43C21467-3265-FC4F-AF31-44A0281634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3" y="1603"/>
              <a:ext cx="1807" cy="1322"/>
            </a:xfrm>
            <a:custGeom>
              <a:avLst/>
              <a:gdLst>
                <a:gd name="T0" fmla="*/ 1 w 2982"/>
                <a:gd name="T1" fmla="*/ 0 h 2442"/>
                <a:gd name="T2" fmla="*/ 0 w 2982"/>
                <a:gd name="T3" fmla="*/ 1 h 2442"/>
                <a:gd name="T4" fmla="*/ 2 w 2982"/>
                <a:gd name="T5" fmla="*/ 1 h 2442"/>
                <a:gd name="T6" fmla="*/ 2 w 2982"/>
                <a:gd name="T7" fmla="*/ 1 h 2442"/>
                <a:gd name="T8" fmla="*/ 1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149" name="Picture 1068" descr="screen">
              <a:extLst>
                <a:ext uri="{FF2B5EF4-FFF2-40B4-BE49-F238E27FC236}">
                  <a16:creationId xmlns:a16="http://schemas.microsoft.com/office/drawing/2014/main" id="{9868250A-D477-2944-B0F8-A7DE63DA46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" y="1637"/>
              <a:ext cx="1642" cy="1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0" name="Freeform 1069">
              <a:extLst>
                <a:ext uri="{FF2B5EF4-FFF2-40B4-BE49-F238E27FC236}">
                  <a16:creationId xmlns:a16="http://schemas.microsoft.com/office/drawing/2014/main" id="{A4015B9E-FE1F-594E-AFA2-A5277482EA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2" y="1564"/>
              <a:ext cx="1531" cy="246"/>
            </a:xfrm>
            <a:custGeom>
              <a:avLst/>
              <a:gdLst>
                <a:gd name="T0" fmla="*/ 1 w 2528"/>
                <a:gd name="T1" fmla="*/ 0 h 455"/>
                <a:gd name="T2" fmla="*/ 2 w 2528"/>
                <a:gd name="T3" fmla="*/ 1 h 455"/>
                <a:gd name="T4" fmla="*/ 2 w 2528"/>
                <a:gd name="T5" fmla="*/ 1 h 455"/>
                <a:gd name="T6" fmla="*/ 0 w 2528"/>
                <a:gd name="T7" fmla="*/ 1 h 455"/>
                <a:gd name="T8" fmla="*/ 1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1" name="Freeform 1070">
              <a:extLst>
                <a:ext uri="{FF2B5EF4-FFF2-40B4-BE49-F238E27FC236}">
                  <a16:creationId xmlns:a16="http://schemas.microsoft.com/office/drawing/2014/main" id="{1D5AA9CA-3334-2341-A3C4-E98372488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7" y="1562"/>
              <a:ext cx="425" cy="1024"/>
            </a:xfrm>
            <a:custGeom>
              <a:avLst/>
              <a:gdLst>
                <a:gd name="T0" fmla="*/ 1 w 702"/>
                <a:gd name="T1" fmla="*/ 0 h 1893"/>
                <a:gd name="T2" fmla="*/ 0 w 702"/>
                <a:gd name="T3" fmla="*/ 1 h 1893"/>
                <a:gd name="T4" fmla="*/ 1 w 702"/>
                <a:gd name="T5" fmla="*/ 1 h 1893"/>
                <a:gd name="T6" fmla="*/ 1 w 702"/>
                <a:gd name="T7" fmla="*/ 1 h 1893"/>
                <a:gd name="T8" fmla="*/ 1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2" name="Freeform 1071">
              <a:extLst>
                <a:ext uri="{FF2B5EF4-FFF2-40B4-BE49-F238E27FC236}">
                  <a16:creationId xmlns:a16="http://schemas.microsoft.com/office/drawing/2014/main" id="{408815EA-3342-2D4A-AB4D-6A6AD669E0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4" y="1745"/>
              <a:ext cx="458" cy="1182"/>
            </a:xfrm>
            <a:custGeom>
              <a:avLst/>
              <a:gdLst>
                <a:gd name="T0" fmla="*/ 1 w 756"/>
                <a:gd name="T1" fmla="*/ 0 h 2184"/>
                <a:gd name="T2" fmla="*/ 1 w 756"/>
                <a:gd name="T3" fmla="*/ 1 h 2184"/>
                <a:gd name="T4" fmla="*/ 0 w 756"/>
                <a:gd name="T5" fmla="*/ 1 h 2184"/>
                <a:gd name="T6" fmla="*/ 1 w 756"/>
                <a:gd name="T7" fmla="*/ 1 h 2184"/>
                <a:gd name="T8" fmla="*/ 1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3" name="Freeform 1072">
              <a:extLst>
                <a:ext uri="{FF2B5EF4-FFF2-40B4-BE49-F238E27FC236}">
                  <a16:creationId xmlns:a16="http://schemas.microsoft.com/office/drawing/2014/main" id="{180DED07-429A-A242-A9E3-1BBEEAF42B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2" y="2534"/>
              <a:ext cx="1680" cy="399"/>
            </a:xfrm>
            <a:custGeom>
              <a:avLst/>
              <a:gdLst>
                <a:gd name="T0" fmla="*/ 1 w 2773"/>
                <a:gd name="T1" fmla="*/ 0 h 738"/>
                <a:gd name="T2" fmla="*/ 0 w 2773"/>
                <a:gd name="T3" fmla="*/ 1 h 738"/>
                <a:gd name="T4" fmla="*/ 2 w 2773"/>
                <a:gd name="T5" fmla="*/ 1 h 738"/>
                <a:gd name="T6" fmla="*/ 2 w 2773"/>
                <a:gd name="T7" fmla="*/ 1 h 738"/>
                <a:gd name="T8" fmla="*/ 1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4" name="Freeform 1073">
              <a:extLst>
                <a:ext uri="{FF2B5EF4-FFF2-40B4-BE49-F238E27FC236}">
                  <a16:creationId xmlns:a16="http://schemas.microsoft.com/office/drawing/2014/main" id="{A86B5E1C-D4A7-804E-9345-DD2099CCFC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5" y="1755"/>
              <a:ext cx="429" cy="1187"/>
            </a:xfrm>
            <a:custGeom>
              <a:avLst/>
              <a:gdLst>
                <a:gd name="T0" fmla="*/ 2 w 637"/>
                <a:gd name="T1" fmla="*/ 0 h 1659"/>
                <a:gd name="T2" fmla="*/ 2 w 637"/>
                <a:gd name="T3" fmla="*/ 0 h 1659"/>
                <a:gd name="T4" fmla="*/ 1 w 637"/>
                <a:gd name="T5" fmla="*/ 15 h 1659"/>
                <a:gd name="T6" fmla="*/ 0 w 637"/>
                <a:gd name="T7" fmla="*/ 15 h 1659"/>
                <a:gd name="T8" fmla="*/ 2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5" name="Freeform 1074">
              <a:extLst>
                <a:ext uri="{FF2B5EF4-FFF2-40B4-BE49-F238E27FC236}">
                  <a16:creationId xmlns:a16="http://schemas.microsoft.com/office/drawing/2014/main" id="{278E44FF-9118-764F-B154-D54B6D0889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4" y="2587"/>
              <a:ext cx="1494" cy="394"/>
            </a:xfrm>
            <a:custGeom>
              <a:avLst/>
              <a:gdLst>
                <a:gd name="T0" fmla="*/ 0 w 2216"/>
                <a:gd name="T1" fmla="*/ 0 h 550"/>
                <a:gd name="T2" fmla="*/ 1 w 2216"/>
                <a:gd name="T3" fmla="*/ 1 h 550"/>
                <a:gd name="T4" fmla="*/ 9 w 2216"/>
                <a:gd name="T5" fmla="*/ 5 h 550"/>
                <a:gd name="T6" fmla="*/ 9 w 2216"/>
                <a:gd name="T7" fmla="*/ 4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56" name="Group 1075">
              <a:extLst>
                <a:ext uri="{FF2B5EF4-FFF2-40B4-BE49-F238E27FC236}">
                  <a16:creationId xmlns:a16="http://schemas.microsoft.com/office/drawing/2014/main" id="{B07A4D51-63EA-ED46-9283-3C066C8F80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09" y="3008"/>
              <a:ext cx="507" cy="234"/>
              <a:chOff x="1740" y="2642"/>
              <a:chExt cx="752" cy="327"/>
            </a:xfrm>
          </p:grpSpPr>
          <p:sp>
            <p:nvSpPr>
              <p:cNvPr id="163" name="Freeform 1076">
                <a:extLst>
                  <a:ext uri="{FF2B5EF4-FFF2-40B4-BE49-F238E27FC236}">
                    <a16:creationId xmlns:a16="http://schemas.microsoft.com/office/drawing/2014/main" id="{362CE3DF-6498-9044-80D1-5B57C954BC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4" name="Freeform 1077">
                <a:extLst>
                  <a:ext uri="{FF2B5EF4-FFF2-40B4-BE49-F238E27FC236}">
                    <a16:creationId xmlns:a16="http://schemas.microsoft.com/office/drawing/2014/main" id="{232B6CC8-39FA-8E41-89F9-D454D1953B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5" name="Freeform 1078">
                <a:extLst>
                  <a:ext uri="{FF2B5EF4-FFF2-40B4-BE49-F238E27FC236}">
                    <a16:creationId xmlns:a16="http://schemas.microsoft.com/office/drawing/2014/main" id="{14BE6CD7-1B00-AE45-A0A2-B46139077D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6" name="Freeform 1079">
                <a:extLst>
                  <a:ext uri="{FF2B5EF4-FFF2-40B4-BE49-F238E27FC236}">
                    <a16:creationId xmlns:a16="http://schemas.microsoft.com/office/drawing/2014/main" id="{17D2993A-DA09-154C-81CE-F00D6DF0DB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7" name="Freeform 1080">
                <a:extLst>
                  <a:ext uri="{FF2B5EF4-FFF2-40B4-BE49-F238E27FC236}">
                    <a16:creationId xmlns:a16="http://schemas.microsoft.com/office/drawing/2014/main" id="{AD580132-3A72-CF47-B834-B58CA201F7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8" name="Freeform 1081">
                <a:extLst>
                  <a:ext uri="{FF2B5EF4-FFF2-40B4-BE49-F238E27FC236}">
                    <a16:creationId xmlns:a16="http://schemas.microsoft.com/office/drawing/2014/main" id="{E900C928-6E45-6449-A6C9-3DBE801B01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57" name="Freeform 1082">
              <a:extLst>
                <a:ext uri="{FF2B5EF4-FFF2-40B4-BE49-F238E27FC236}">
                  <a16:creationId xmlns:a16="http://schemas.microsoft.com/office/drawing/2014/main" id="{1ECD1A08-63F7-2B4E-84E4-3FA628039E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7" y="3043"/>
              <a:ext cx="614" cy="514"/>
            </a:xfrm>
            <a:custGeom>
              <a:avLst/>
              <a:gdLst>
                <a:gd name="T0" fmla="*/ 1 w 990"/>
                <a:gd name="T1" fmla="*/ 2 h 792"/>
                <a:gd name="T2" fmla="*/ 1 w 990"/>
                <a:gd name="T3" fmla="*/ 0 h 792"/>
                <a:gd name="T4" fmla="*/ 1 w 990"/>
                <a:gd name="T5" fmla="*/ 1 h 792"/>
                <a:gd name="T6" fmla="*/ 0 w 990"/>
                <a:gd name="T7" fmla="*/ 2 h 792"/>
                <a:gd name="T8" fmla="*/ 1 w 990"/>
                <a:gd name="T9" fmla="*/ 2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8" name="Freeform 1083">
              <a:extLst>
                <a:ext uri="{FF2B5EF4-FFF2-40B4-BE49-F238E27FC236}">
                  <a16:creationId xmlns:a16="http://schemas.microsoft.com/office/drawing/2014/main" id="{E0CE0778-AA7C-994B-8AC5-676F1A8254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" y="3084"/>
              <a:ext cx="1571" cy="469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4 w 2532"/>
                <a:gd name="T5" fmla="*/ 2 h 723"/>
                <a:gd name="T6" fmla="*/ 4 w 2532"/>
                <a:gd name="T7" fmla="*/ 2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9" name="Freeform 1084">
              <a:extLst>
                <a:ext uri="{FF2B5EF4-FFF2-40B4-BE49-F238E27FC236}">
                  <a16:creationId xmlns:a16="http://schemas.microsoft.com/office/drawing/2014/main" id="{D2A296F6-56E0-0141-8E63-F209F1106F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1" y="2998"/>
              <a:ext cx="17" cy="95"/>
            </a:xfrm>
            <a:custGeom>
              <a:avLst/>
              <a:gdLst>
                <a:gd name="T0" fmla="*/ 1 w 26"/>
                <a:gd name="T1" fmla="*/ 1 h 147"/>
                <a:gd name="T2" fmla="*/ 1 w 26"/>
                <a:gd name="T3" fmla="*/ 1 h 147"/>
                <a:gd name="T4" fmla="*/ 0 w 26"/>
                <a:gd name="T5" fmla="*/ 1 h 147"/>
                <a:gd name="T6" fmla="*/ 1 w 26"/>
                <a:gd name="T7" fmla="*/ 0 h 147"/>
                <a:gd name="T8" fmla="*/ 1 w 26"/>
                <a:gd name="T9" fmla="*/ 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0" name="Freeform 1085">
              <a:extLst>
                <a:ext uri="{FF2B5EF4-FFF2-40B4-BE49-F238E27FC236}">
                  <a16:creationId xmlns:a16="http://schemas.microsoft.com/office/drawing/2014/main" id="{06824F88-EE84-D347-A023-F053DA4B2B2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2" y="2611"/>
              <a:ext cx="730" cy="393"/>
            </a:xfrm>
            <a:custGeom>
              <a:avLst/>
              <a:gdLst>
                <a:gd name="T0" fmla="*/ 1 w 1176"/>
                <a:gd name="T1" fmla="*/ 0 h 606"/>
                <a:gd name="T2" fmla="*/ 0 w 1176"/>
                <a:gd name="T3" fmla="*/ 1 h 606"/>
                <a:gd name="T4" fmla="*/ 1 w 1176"/>
                <a:gd name="T5" fmla="*/ 1 h 606"/>
                <a:gd name="T6" fmla="*/ 1 w 1176"/>
                <a:gd name="T7" fmla="*/ 1 h 606"/>
                <a:gd name="T8" fmla="*/ 1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1" name="Freeform 1086">
              <a:extLst>
                <a:ext uri="{FF2B5EF4-FFF2-40B4-BE49-F238E27FC236}">
                  <a16:creationId xmlns:a16="http://schemas.microsoft.com/office/drawing/2014/main" id="{36F4BB90-D696-0945-AC5D-7CBFD97A9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1" y="3018"/>
              <a:ext cx="1490" cy="451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1 w 2532"/>
                <a:gd name="T5" fmla="*/ 1 h 723"/>
                <a:gd name="T6" fmla="*/ 1 w 2532"/>
                <a:gd name="T7" fmla="*/ 1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2" name="Freeform 1087">
              <a:extLst>
                <a:ext uri="{FF2B5EF4-FFF2-40B4-BE49-F238E27FC236}">
                  <a16:creationId xmlns:a16="http://schemas.microsoft.com/office/drawing/2014/main" id="{9FC45AEE-F94E-2C41-BB56-2055DE618B24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2549" y="2986"/>
              <a:ext cx="608" cy="46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2 h 723"/>
                <a:gd name="T6" fmla="*/ 0 w 2532"/>
                <a:gd name="T7" fmla="*/ 2 h 723"/>
                <a:gd name="T8" fmla="*/ 0 w 2532"/>
                <a:gd name="T9" fmla="*/ 1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487" name="Group 590">
            <a:extLst>
              <a:ext uri="{FF2B5EF4-FFF2-40B4-BE49-F238E27FC236}">
                <a16:creationId xmlns:a16="http://schemas.microsoft.com/office/drawing/2014/main" id="{B2AAF0C3-BD73-634D-B492-B7CCF9735ED5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748979" y="5313247"/>
            <a:ext cx="345630" cy="320302"/>
            <a:chOff x="2839" y="3501"/>
            <a:chExt cx="755" cy="803"/>
          </a:xfrm>
        </p:grpSpPr>
        <p:pic>
          <p:nvPicPr>
            <p:cNvPr id="488" name="Picture 591" descr="desktop_computer_stylized_medium">
              <a:extLst>
                <a:ext uri="{FF2B5EF4-FFF2-40B4-BE49-F238E27FC236}">
                  <a16:creationId xmlns:a16="http://schemas.microsoft.com/office/drawing/2014/main" id="{1B000E5D-AA79-9741-93EF-69776E79DC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9" name="Freeform 592">
              <a:extLst>
                <a:ext uri="{FF2B5EF4-FFF2-40B4-BE49-F238E27FC236}">
                  <a16:creationId xmlns:a16="http://schemas.microsoft.com/office/drawing/2014/main" id="{E285DBFE-A1C0-DE49-94FA-3F8D49F9AA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490" name="Group 590">
            <a:extLst>
              <a:ext uri="{FF2B5EF4-FFF2-40B4-BE49-F238E27FC236}">
                <a16:creationId xmlns:a16="http://schemas.microsoft.com/office/drawing/2014/main" id="{A66A00B8-C906-204A-9EA8-BF8007089AF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128907" y="5536844"/>
            <a:ext cx="345630" cy="320302"/>
            <a:chOff x="2839" y="3501"/>
            <a:chExt cx="755" cy="803"/>
          </a:xfrm>
        </p:grpSpPr>
        <p:pic>
          <p:nvPicPr>
            <p:cNvPr id="491" name="Picture 591" descr="desktop_computer_stylized_medium">
              <a:extLst>
                <a:ext uri="{FF2B5EF4-FFF2-40B4-BE49-F238E27FC236}">
                  <a16:creationId xmlns:a16="http://schemas.microsoft.com/office/drawing/2014/main" id="{0D26BE9F-5A6F-194D-95F5-9A26085A8BC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2" name="Freeform 592">
              <a:extLst>
                <a:ext uri="{FF2B5EF4-FFF2-40B4-BE49-F238E27FC236}">
                  <a16:creationId xmlns:a16="http://schemas.microsoft.com/office/drawing/2014/main" id="{F940FA7C-0178-FC42-989D-133C7D3EF0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493" name="Group 590">
            <a:extLst>
              <a:ext uri="{FF2B5EF4-FFF2-40B4-BE49-F238E27FC236}">
                <a16:creationId xmlns:a16="http://schemas.microsoft.com/office/drawing/2014/main" id="{AADF67FB-3BE7-EF42-B8A5-B005B506931A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527132" y="5558317"/>
            <a:ext cx="345630" cy="320302"/>
            <a:chOff x="2839" y="3501"/>
            <a:chExt cx="755" cy="803"/>
          </a:xfrm>
        </p:grpSpPr>
        <p:pic>
          <p:nvPicPr>
            <p:cNvPr id="494" name="Picture 591" descr="desktop_computer_stylized_medium">
              <a:extLst>
                <a:ext uri="{FF2B5EF4-FFF2-40B4-BE49-F238E27FC236}">
                  <a16:creationId xmlns:a16="http://schemas.microsoft.com/office/drawing/2014/main" id="{0BBC0FBB-DA3F-874A-8EBE-B51C772E06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5" name="Freeform 592">
              <a:extLst>
                <a:ext uri="{FF2B5EF4-FFF2-40B4-BE49-F238E27FC236}">
                  <a16:creationId xmlns:a16="http://schemas.microsoft.com/office/drawing/2014/main" id="{A9932DBD-03D1-3E48-AE83-712DE720FE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496" name="Group 1064">
            <a:extLst>
              <a:ext uri="{FF2B5EF4-FFF2-40B4-BE49-F238E27FC236}">
                <a16:creationId xmlns:a16="http://schemas.microsoft.com/office/drawing/2014/main" id="{FC2552CF-9AC0-3243-8999-6808B911C762}"/>
              </a:ext>
            </a:extLst>
          </p:cNvPr>
          <p:cNvGrpSpPr>
            <a:grpSpLocks/>
          </p:cNvGrpSpPr>
          <p:nvPr/>
        </p:nvGrpSpPr>
        <p:grpSpPr bwMode="auto">
          <a:xfrm>
            <a:off x="9647169" y="6015687"/>
            <a:ext cx="319264" cy="253379"/>
            <a:chOff x="877" y="1008"/>
            <a:chExt cx="2747" cy="2591"/>
          </a:xfrm>
        </p:grpSpPr>
        <p:pic>
          <p:nvPicPr>
            <p:cNvPr id="497" name="Picture 1065" descr="antenna_stylized">
              <a:extLst>
                <a:ext uri="{FF2B5EF4-FFF2-40B4-BE49-F238E27FC236}">
                  <a16:creationId xmlns:a16="http://schemas.microsoft.com/office/drawing/2014/main" id="{87938519-94DB-D545-A29A-7EDE5E412B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7" y="1008"/>
              <a:ext cx="2725" cy="1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8" name="Picture 1066" descr="laptop_keyboard">
              <a:extLst>
                <a:ext uri="{FF2B5EF4-FFF2-40B4-BE49-F238E27FC236}">
                  <a16:creationId xmlns:a16="http://schemas.microsoft.com/office/drawing/2014/main" id="{2D71707C-83CA-1C4B-8508-67E56E2ADD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1009" y="2586"/>
              <a:ext cx="2245" cy="1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9" name="Freeform 1067">
              <a:extLst>
                <a:ext uri="{FF2B5EF4-FFF2-40B4-BE49-F238E27FC236}">
                  <a16:creationId xmlns:a16="http://schemas.microsoft.com/office/drawing/2014/main" id="{73F0FEB4-8393-CC4E-8318-ED16B301B6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3" y="1603"/>
              <a:ext cx="1807" cy="1322"/>
            </a:xfrm>
            <a:custGeom>
              <a:avLst/>
              <a:gdLst>
                <a:gd name="T0" fmla="*/ 1 w 2982"/>
                <a:gd name="T1" fmla="*/ 0 h 2442"/>
                <a:gd name="T2" fmla="*/ 0 w 2982"/>
                <a:gd name="T3" fmla="*/ 1 h 2442"/>
                <a:gd name="T4" fmla="*/ 2 w 2982"/>
                <a:gd name="T5" fmla="*/ 1 h 2442"/>
                <a:gd name="T6" fmla="*/ 2 w 2982"/>
                <a:gd name="T7" fmla="*/ 1 h 2442"/>
                <a:gd name="T8" fmla="*/ 1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500" name="Picture 1068" descr="screen">
              <a:extLst>
                <a:ext uri="{FF2B5EF4-FFF2-40B4-BE49-F238E27FC236}">
                  <a16:creationId xmlns:a16="http://schemas.microsoft.com/office/drawing/2014/main" id="{7FE7C88C-9EAD-8349-A46B-E909AEA657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" y="1637"/>
              <a:ext cx="1642" cy="1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1" name="Freeform 1069">
              <a:extLst>
                <a:ext uri="{FF2B5EF4-FFF2-40B4-BE49-F238E27FC236}">
                  <a16:creationId xmlns:a16="http://schemas.microsoft.com/office/drawing/2014/main" id="{0DBCF6AD-8352-3C40-B68E-0383519D20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2" y="1564"/>
              <a:ext cx="1531" cy="246"/>
            </a:xfrm>
            <a:custGeom>
              <a:avLst/>
              <a:gdLst>
                <a:gd name="T0" fmla="*/ 1 w 2528"/>
                <a:gd name="T1" fmla="*/ 0 h 455"/>
                <a:gd name="T2" fmla="*/ 2 w 2528"/>
                <a:gd name="T3" fmla="*/ 1 h 455"/>
                <a:gd name="T4" fmla="*/ 2 w 2528"/>
                <a:gd name="T5" fmla="*/ 1 h 455"/>
                <a:gd name="T6" fmla="*/ 0 w 2528"/>
                <a:gd name="T7" fmla="*/ 1 h 455"/>
                <a:gd name="T8" fmla="*/ 1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2" name="Freeform 1070">
              <a:extLst>
                <a:ext uri="{FF2B5EF4-FFF2-40B4-BE49-F238E27FC236}">
                  <a16:creationId xmlns:a16="http://schemas.microsoft.com/office/drawing/2014/main" id="{3C23673E-599F-5241-B844-C8F96A051D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7" y="1562"/>
              <a:ext cx="425" cy="1024"/>
            </a:xfrm>
            <a:custGeom>
              <a:avLst/>
              <a:gdLst>
                <a:gd name="T0" fmla="*/ 1 w 702"/>
                <a:gd name="T1" fmla="*/ 0 h 1893"/>
                <a:gd name="T2" fmla="*/ 0 w 702"/>
                <a:gd name="T3" fmla="*/ 1 h 1893"/>
                <a:gd name="T4" fmla="*/ 1 w 702"/>
                <a:gd name="T5" fmla="*/ 1 h 1893"/>
                <a:gd name="T6" fmla="*/ 1 w 702"/>
                <a:gd name="T7" fmla="*/ 1 h 1893"/>
                <a:gd name="T8" fmla="*/ 1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3" name="Freeform 1071">
              <a:extLst>
                <a:ext uri="{FF2B5EF4-FFF2-40B4-BE49-F238E27FC236}">
                  <a16:creationId xmlns:a16="http://schemas.microsoft.com/office/drawing/2014/main" id="{4D502A0C-8868-2C4E-B6B7-F46718640A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4" y="1745"/>
              <a:ext cx="458" cy="1182"/>
            </a:xfrm>
            <a:custGeom>
              <a:avLst/>
              <a:gdLst>
                <a:gd name="T0" fmla="*/ 1 w 756"/>
                <a:gd name="T1" fmla="*/ 0 h 2184"/>
                <a:gd name="T2" fmla="*/ 1 w 756"/>
                <a:gd name="T3" fmla="*/ 1 h 2184"/>
                <a:gd name="T4" fmla="*/ 0 w 756"/>
                <a:gd name="T5" fmla="*/ 1 h 2184"/>
                <a:gd name="T6" fmla="*/ 1 w 756"/>
                <a:gd name="T7" fmla="*/ 1 h 2184"/>
                <a:gd name="T8" fmla="*/ 1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4" name="Freeform 1072">
              <a:extLst>
                <a:ext uri="{FF2B5EF4-FFF2-40B4-BE49-F238E27FC236}">
                  <a16:creationId xmlns:a16="http://schemas.microsoft.com/office/drawing/2014/main" id="{154DEECF-C451-B140-A650-9DB9DCC41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2" y="2534"/>
              <a:ext cx="1680" cy="399"/>
            </a:xfrm>
            <a:custGeom>
              <a:avLst/>
              <a:gdLst>
                <a:gd name="T0" fmla="*/ 1 w 2773"/>
                <a:gd name="T1" fmla="*/ 0 h 738"/>
                <a:gd name="T2" fmla="*/ 0 w 2773"/>
                <a:gd name="T3" fmla="*/ 1 h 738"/>
                <a:gd name="T4" fmla="*/ 2 w 2773"/>
                <a:gd name="T5" fmla="*/ 1 h 738"/>
                <a:gd name="T6" fmla="*/ 2 w 2773"/>
                <a:gd name="T7" fmla="*/ 1 h 738"/>
                <a:gd name="T8" fmla="*/ 1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5" name="Freeform 1073">
              <a:extLst>
                <a:ext uri="{FF2B5EF4-FFF2-40B4-BE49-F238E27FC236}">
                  <a16:creationId xmlns:a16="http://schemas.microsoft.com/office/drawing/2014/main" id="{61C09639-BDA6-1848-86B4-033F9F9979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5" y="1755"/>
              <a:ext cx="429" cy="1187"/>
            </a:xfrm>
            <a:custGeom>
              <a:avLst/>
              <a:gdLst>
                <a:gd name="T0" fmla="*/ 2 w 637"/>
                <a:gd name="T1" fmla="*/ 0 h 1659"/>
                <a:gd name="T2" fmla="*/ 2 w 637"/>
                <a:gd name="T3" fmla="*/ 0 h 1659"/>
                <a:gd name="T4" fmla="*/ 1 w 637"/>
                <a:gd name="T5" fmla="*/ 15 h 1659"/>
                <a:gd name="T6" fmla="*/ 0 w 637"/>
                <a:gd name="T7" fmla="*/ 15 h 1659"/>
                <a:gd name="T8" fmla="*/ 2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6" name="Freeform 1074">
              <a:extLst>
                <a:ext uri="{FF2B5EF4-FFF2-40B4-BE49-F238E27FC236}">
                  <a16:creationId xmlns:a16="http://schemas.microsoft.com/office/drawing/2014/main" id="{BBF9A35C-4B4A-604C-BCA3-20BC6C3D2D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4" y="2587"/>
              <a:ext cx="1494" cy="394"/>
            </a:xfrm>
            <a:custGeom>
              <a:avLst/>
              <a:gdLst>
                <a:gd name="T0" fmla="*/ 0 w 2216"/>
                <a:gd name="T1" fmla="*/ 0 h 550"/>
                <a:gd name="T2" fmla="*/ 1 w 2216"/>
                <a:gd name="T3" fmla="*/ 1 h 550"/>
                <a:gd name="T4" fmla="*/ 9 w 2216"/>
                <a:gd name="T5" fmla="*/ 5 h 550"/>
                <a:gd name="T6" fmla="*/ 9 w 2216"/>
                <a:gd name="T7" fmla="*/ 4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507" name="Group 1075">
              <a:extLst>
                <a:ext uri="{FF2B5EF4-FFF2-40B4-BE49-F238E27FC236}">
                  <a16:creationId xmlns:a16="http://schemas.microsoft.com/office/drawing/2014/main" id="{C228B10E-0BB1-8D40-9DB1-545E285C76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09" y="3008"/>
              <a:ext cx="507" cy="234"/>
              <a:chOff x="1740" y="2642"/>
              <a:chExt cx="752" cy="327"/>
            </a:xfrm>
          </p:grpSpPr>
          <p:sp>
            <p:nvSpPr>
              <p:cNvPr id="514" name="Freeform 1076">
                <a:extLst>
                  <a:ext uri="{FF2B5EF4-FFF2-40B4-BE49-F238E27FC236}">
                    <a16:creationId xmlns:a16="http://schemas.microsoft.com/office/drawing/2014/main" id="{DBE93115-3362-AE4D-A30A-337520C739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15" name="Freeform 1077">
                <a:extLst>
                  <a:ext uri="{FF2B5EF4-FFF2-40B4-BE49-F238E27FC236}">
                    <a16:creationId xmlns:a16="http://schemas.microsoft.com/office/drawing/2014/main" id="{E980EACA-94CF-194A-AC7A-1415DBB4CA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16" name="Freeform 1078">
                <a:extLst>
                  <a:ext uri="{FF2B5EF4-FFF2-40B4-BE49-F238E27FC236}">
                    <a16:creationId xmlns:a16="http://schemas.microsoft.com/office/drawing/2014/main" id="{67C8CECC-A4D3-D543-A1C2-92A3DDD604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17" name="Freeform 1079">
                <a:extLst>
                  <a:ext uri="{FF2B5EF4-FFF2-40B4-BE49-F238E27FC236}">
                    <a16:creationId xmlns:a16="http://schemas.microsoft.com/office/drawing/2014/main" id="{DF7F90DA-E9FF-E64E-979A-F2C4CF6F27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18" name="Freeform 1080">
                <a:extLst>
                  <a:ext uri="{FF2B5EF4-FFF2-40B4-BE49-F238E27FC236}">
                    <a16:creationId xmlns:a16="http://schemas.microsoft.com/office/drawing/2014/main" id="{1FB7CFF5-5312-6B45-B1C9-1E8019D9AB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19" name="Freeform 1081">
                <a:extLst>
                  <a:ext uri="{FF2B5EF4-FFF2-40B4-BE49-F238E27FC236}">
                    <a16:creationId xmlns:a16="http://schemas.microsoft.com/office/drawing/2014/main" id="{F6743163-40E8-634F-BDA5-FD850E9C93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508" name="Freeform 1082">
              <a:extLst>
                <a:ext uri="{FF2B5EF4-FFF2-40B4-BE49-F238E27FC236}">
                  <a16:creationId xmlns:a16="http://schemas.microsoft.com/office/drawing/2014/main" id="{5C688E93-8024-AF4A-9FAE-F872353A70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7" y="3043"/>
              <a:ext cx="614" cy="514"/>
            </a:xfrm>
            <a:custGeom>
              <a:avLst/>
              <a:gdLst>
                <a:gd name="T0" fmla="*/ 1 w 990"/>
                <a:gd name="T1" fmla="*/ 2 h 792"/>
                <a:gd name="T2" fmla="*/ 1 w 990"/>
                <a:gd name="T3" fmla="*/ 0 h 792"/>
                <a:gd name="T4" fmla="*/ 1 w 990"/>
                <a:gd name="T5" fmla="*/ 1 h 792"/>
                <a:gd name="T6" fmla="*/ 0 w 990"/>
                <a:gd name="T7" fmla="*/ 2 h 792"/>
                <a:gd name="T8" fmla="*/ 1 w 990"/>
                <a:gd name="T9" fmla="*/ 2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9" name="Freeform 1083">
              <a:extLst>
                <a:ext uri="{FF2B5EF4-FFF2-40B4-BE49-F238E27FC236}">
                  <a16:creationId xmlns:a16="http://schemas.microsoft.com/office/drawing/2014/main" id="{E2D8B864-6DD1-D042-9409-8862ACC1AA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" y="3084"/>
              <a:ext cx="1571" cy="469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4 w 2532"/>
                <a:gd name="T5" fmla="*/ 2 h 723"/>
                <a:gd name="T6" fmla="*/ 4 w 2532"/>
                <a:gd name="T7" fmla="*/ 2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0" name="Freeform 1084">
              <a:extLst>
                <a:ext uri="{FF2B5EF4-FFF2-40B4-BE49-F238E27FC236}">
                  <a16:creationId xmlns:a16="http://schemas.microsoft.com/office/drawing/2014/main" id="{CC7A3F9E-B0BC-2945-B124-91C53102EA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1" y="2998"/>
              <a:ext cx="17" cy="95"/>
            </a:xfrm>
            <a:custGeom>
              <a:avLst/>
              <a:gdLst>
                <a:gd name="T0" fmla="*/ 1 w 26"/>
                <a:gd name="T1" fmla="*/ 1 h 147"/>
                <a:gd name="T2" fmla="*/ 1 w 26"/>
                <a:gd name="T3" fmla="*/ 1 h 147"/>
                <a:gd name="T4" fmla="*/ 0 w 26"/>
                <a:gd name="T5" fmla="*/ 1 h 147"/>
                <a:gd name="T6" fmla="*/ 1 w 26"/>
                <a:gd name="T7" fmla="*/ 0 h 147"/>
                <a:gd name="T8" fmla="*/ 1 w 26"/>
                <a:gd name="T9" fmla="*/ 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1" name="Freeform 1085">
              <a:extLst>
                <a:ext uri="{FF2B5EF4-FFF2-40B4-BE49-F238E27FC236}">
                  <a16:creationId xmlns:a16="http://schemas.microsoft.com/office/drawing/2014/main" id="{B8E20EA9-88B9-0A42-A470-7AF9E8810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2" y="2611"/>
              <a:ext cx="730" cy="393"/>
            </a:xfrm>
            <a:custGeom>
              <a:avLst/>
              <a:gdLst>
                <a:gd name="T0" fmla="*/ 1 w 1176"/>
                <a:gd name="T1" fmla="*/ 0 h 606"/>
                <a:gd name="T2" fmla="*/ 0 w 1176"/>
                <a:gd name="T3" fmla="*/ 1 h 606"/>
                <a:gd name="T4" fmla="*/ 1 w 1176"/>
                <a:gd name="T5" fmla="*/ 1 h 606"/>
                <a:gd name="T6" fmla="*/ 1 w 1176"/>
                <a:gd name="T7" fmla="*/ 1 h 606"/>
                <a:gd name="T8" fmla="*/ 1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2" name="Freeform 1086">
              <a:extLst>
                <a:ext uri="{FF2B5EF4-FFF2-40B4-BE49-F238E27FC236}">
                  <a16:creationId xmlns:a16="http://schemas.microsoft.com/office/drawing/2014/main" id="{A9D04135-B045-A743-95D7-CA5EF36EE7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1" y="3018"/>
              <a:ext cx="1490" cy="451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1 w 2532"/>
                <a:gd name="T5" fmla="*/ 1 h 723"/>
                <a:gd name="T6" fmla="*/ 1 w 2532"/>
                <a:gd name="T7" fmla="*/ 1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3" name="Freeform 1087">
              <a:extLst>
                <a:ext uri="{FF2B5EF4-FFF2-40B4-BE49-F238E27FC236}">
                  <a16:creationId xmlns:a16="http://schemas.microsoft.com/office/drawing/2014/main" id="{C0583F57-71B7-B142-BC2A-15444A0CF4E5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2549" y="2986"/>
              <a:ext cx="608" cy="46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2 h 723"/>
                <a:gd name="T6" fmla="*/ 0 w 2532"/>
                <a:gd name="T7" fmla="*/ 2 h 723"/>
                <a:gd name="T8" fmla="*/ 0 w 2532"/>
                <a:gd name="T9" fmla="*/ 1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72" name="Group 983">
            <a:extLst>
              <a:ext uri="{FF2B5EF4-FFF2-40B4-BE49-F238E27FC236}">
                <a16:creationId xmlns:a16="http://schemas.microsoft.com/office/drawing/2014/main" id="{105B6396-94AE-3641-98AD-7B23024BF303}"/>
              </a:ext>
            </a:extLst>
          </p:cNvPr>
          <p:cNvGrpSpPr>
            <a:grpSpLocks/>
          </p:cNvGrpSpPr>
          <p:nvPr/>
        </p:nvGrpSpPr>
        <p:grpSpPr bwMode="auto">
          <a:xfrm>
            <a:off x="9992875" y="5668575"/>
            <a:ext cx="171450" cy="348944"/>
            <a:chOff x="4140" y="429"/>
            <a:chExt cx="1425" cy="2396"/>
          </a:xfrm>
        </p:grpSpPr>
        <p:sp>
          <p:nvSpPr>
            <p:cNvPr id="175" name="Freeform 984">
              <a:extLst>
                <a:ext uri="{FF2B5EF4-FFF2-40B4-BE49-F238E27FC236}">
                  <a16:creationId xmlns:a16="http://schemas.microsoft.com/office/drawing/2014/main" id="{69921432-2526-D74B-B1B3-EF4990D573E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6" name="Rectangle 985">
              <a:extLst>
                <a:ext uri="{FF2B5EF4-FFF2-40B4-BE49-F238E27FC236}">
                  <a16:creationId xmlns:a16="http://schemas.microsoft.com/office/drawing/2014/main" id="{372674DE-08A1-7340-A835-CB738EF1A6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177" name="Freeform 986">
              <a:extLst>
                <a:ext uri="{FF2B5EF4-FFF2-40B4-BE49-F238E27FC236}">
                  <a16:creationId xmlns:a16="http://schemas.microsoft.com/office/drawing/2014/main" id="{210AB56E-8E3A-464C-BA90-E5EE13DE14A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8" name="Freeform 987">
              <a:extLst>
                <a:ext uri="{FF2B5EF4-FFF2-40B4-BE49-F238E27FC236}">
                  <a16:creationId xmlns:a16="http://schemas.microsoft.com/office/drawing/2014/main" id="{4B6304D8-37E4-9743-9663-D2140A3373C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9" name="Rectangle 988">
              <a:extLst>
                <a:ext uri="{FF2B5EF4-FFF2-40B4-BE49-F238E27FC236}">
                  <a16:creationId xmlns:a16="http://schemas.microsoft.com/office/drawing/2014/main" id="{01DA0D94-4858-4748-835A-0A295C76DA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0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grpSp>
          <p:nvGrpSpPr>
            <p:cNvPr id="180" name="Group 989">
              <a:extLst>
                <a:ext uri="{FF2B5EF4-FFF2-40B4-BE49-F238E27FC236}">
                  <a16:creationId xmlns:a16="http://schemas.microsoft.com/office/drawing/2014/main" id="{653C7E87-1F7F-B94B-970F-8043BE6AD4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05" name="AutoShape 990">
                <a:extLst>
                  <a:ext uri="{FF2B5EF4-FFF2-40B4-BE49-F238E27FC236}">
                    <a16:creationId xmlns:a16="http://schemas.microsoft.com/office/drawing/2014/main" id="{9E8BF054-B12E-C746-9DCC-FFC0FBE117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1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6" name="AutoShape 991">
                <a:extLst>
                  <a:ext uri="{FF2B5EF4-FFF2-40B4-BE49-F238E27FC236}">
                    <a16:creationId xmlns:a16="http://schemas.microsoft.com/office/drawing/2014/main" id="{60A26098-3AC3-5F48-AF12-0376133BA2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81" name="Rectangle 992">
              <a:extLst>
                <a:ext uri="{FF2B5EF4-FFF2-40B4-BE49-F238E27FC236}">
                  <a16:creationId xmlns:a16="http://schemas.microsoft.com/office/drawing/2014/main" id="{AB0AE9A0-AEC6-B542-BAA1-AD6A9E2574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1022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grpSp>
          <p:nvGrpSpPr>
            <p:cNvPr id="182" name="Group 993">
              <a:extLst>
                <a:ext uri="{FF2B5EF4-FFF2-40B4-BE49-F238E27FC236}">
                  <a16:creationId xmlns:a16="http://schemas.microsoft.com/office/drawing/2014/main" id="{2E23BBDE-93A3-014A-8AD9-509F2B1333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03" name="AutoShape 994">
                <a:extLst>
                  <a:ext uri="{FF2B5EF4-FFF2-40B4-BE49-F238E27FC236}">
                    <a16:creationId xmlns:a16="http://schemas.microsoft.com/office/drawing/2014/main" id="{CF10A6D2-6E36-BA46-8AB3-2A153E9ECE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4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4" name="AutoShape 995">
                <a:extLst>
                  <a:ext uri="{FF2B5EF4-FFF2-40B4-BE49-F238E27FC236}">
                    <a16:creationId xmlns:a16="http://schemas.microsoft.com/office/drawing/2014/main" id="{964D14B2-2639-5A46-B2D5-48A8B0C319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83" name="Rectangle 996">
              <a:extLst>
                <a:ext uri="{FF2B5EF4-FFF2-40B4-BE49-F238E27FC236}">
                  <a16:creationId xmlns:a16="http://schemas.microsoft.com/office/drawing/2014/main" id="{426E7337-36DD-B64A-88F7-00D5A742F9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1354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184" name="Rectangle 997">
              <a:extLst>
                <a:ext uri="{FF2B5EF4-FFF2-40B4-BE49-F238E27FC236}">
                  <a16:creationId xmlns:a16="http://schemas.microsoft.com/office/drawing/2014/main" id="{BE4D7353-7D2D-9F42-8A6A-65BAA6259C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grpSp>
          <p:nvGrpSpPr>
            <p:cNvPr id="185" name="Group 998">
              <a:extLst>
                <a:ext uri="{FF2B5EF4-FFF2-40B4-BE49-F238E27FC236}">
                  <a16:creationId xmlns:a16="http://schemas.microsoft.com/office/drawing/2014/main" id="{10644FFB-BF70-614B-94F5-58CB99D12E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01" name="AutoShape 999">
                <a:extLst>
                  <a:ext uri="{FF2B5EF4-FFF2-40B4-BE49-F238E27FC236}">
                    <a16:creationId xmlns:a16="http://schemas.microsoft.com/office/drawing/2014/main" id="{2EEDFBCE-8402-0442-A96B-A6412C51C6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" y="2586"/>
                <a:ext cx="720" cy="12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2" name="AutoShape 1000">
                <a:extLst>
                  <a:ext uri="{FF2B5EF4-FFF2-40B4-BE49-F238E27FC236}">
                    <a16:creationId xmlns:a16="http://schemas.microsoft.com/office/drawing/2014/main" id="{5BBF678C-8365-374C-8592-2F40109183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9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86" name="Freeform 1001">
              <a:extLst>
                <a:ext uri="{FF2B5EF4-FFF2-40B4-BE49-F238E27FC236}">
                  <a16:creationId xmlns:a16="http://schemas.microsoft.com/office/drawing/2014/main" id="{43320BBC-6D3F-CE4C-AE57-EE45F3319F3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7" name="Group 1002">
              <a:extLst>
                <a:ext uri="{FF2B5EF4-FFF2-40B4-BE49-F238E27FC236}">
                  <a16:creationId xmlns:a16="http://schemas.microsoft.com/office/drawing/2014/main" id="{4ED748C4-471F-B74E-9328-2437DB94B8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99" name="AutoShape 1003">
                <a:extLst>
                  <a:ext uri="{FF2B5EF4-FFF2-40B4-BE49-F238E27FC236}">
                    <a16:creationId xmlns:a16="http://schemas.microsoft.com/office/drawing/2014/main" id="{DE163CA4-FABE-9B4C-973B-7160FB0CA8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200" name="AutoShape 1004">
                <a:extLst>
                  <a:ext uri="{FF2B5EF4-FFF2-40B4-BE49-F238E27FC236}">
                    <a16:creationId xmlns:a16="http://schemas.microsoft.com/office/drawing/2014/main" id="{D50A283A-2FFB-A24F-A406-2910EEA8C4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7"/>
                <a:ext cx="720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88" name="Rectangle 1005">
              <a:extLst>
                <a:ext uri="{FF2B5EF4-FFF2-40B4-BE49-F238E27FC236}">
                  <a16:creationId xmlns:a16="http://schemas.microsoft.com/office/drawing/2014/main" id="{42659E43-E287-8942-BD23-94141CB4BE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6" y="429"/>
              <a:ext cx="70" cy="2285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189" name="Freeform 1006">
              <a:extLst>
                <a:ext uri="{FF2B5EF4-FFF2-40B4-BE49-F238E27FC236}">
                  <a16:creationId xmlns:a16="http://schemas.microsoft.com/office/drawing/2014/main" id="{48DEF8E3-26E3-0E48-88EA-BAB435AE515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0" name="Freeform 1007">
              <a:extLst>
                <a:ext uri="{FF2B5EF4-FFF2-40B4-BE49-F238E27FC236}">
                  <a16:creationId xmlns:a16="http://schemas.microsoft.com/office/drawing/2014/main" id="{7869EB64-11F6-624E-9B28-6986DD9D076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1" name="Oval 1008">
              <a:extLst>
                <a:ext uri="{FF2B5EF4-FFF2-40B4-BE49-F238E27FC236}">
                  <a16:creationId xmlns:a16="http://schemas.microsoft.com/office/drawing/2014/main" id="{322E0F0C-40A1-7E43-B9BC-A271C6411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2611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192" name="Freeform 1009">
              <a:extLst>
                <a:ext uri="{FF2B5EF4-FFF2-40B4-BE49-F238E27FC236}">
                  <a16:creationId xmlns:a16="http://schemas.microsoft.com/office/drawing/2014/main" id="{2C34A91D-8DF1-DE40-8F88-B7AB2BE630C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3" name="AutoShape 1010">
              <a:extLst>
                <a:ext uri="{FF2B5EF4-FFF2-40B4-BE49-F238E27FC236}">
                  <a16:creationId xmlns:a16="http://schemas.microsoft.com/office/drawing/2014/main" id="{C10585A3-5046-F44C-A720-1B5360D1A1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5"/>
              <a:ext cx="1196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194" name="AutoShape 1011">
              <a:extLst>
                <a:ext uri="{FF2B5EF4-FFF2-40B4-BE49-F238E27FC236}">
                  <a16:creationId xmlns:a16="http://schemas.microsoft.com/office/drawing/2014/main" id="{0F1CC371-A8A5-1146-9D54-06BA5783B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2714"/>
              <a:ext cx="1066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195" name="Oval 1012">
              <a:extLst>
                <a:ext uri="{FF2B5EF4-FFF2-40B4-BE49-F238E27FC236}">
                  <a16:creationId xmlns:a16="http://schemas.microsoft.com/office/drawing/2014/main" id="{165ACFDB-EB0A-EF4A-A53B-E952BF38B2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9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196" name="Oval 1013">
              <a:extLst>
                <a:ext uri="{FF2B5EF4-FFF2-40B4-BE49-F238E27FC236}">
                  <a16:creationId xmlns:a16="http://schemas.microsoft.com/office/drawing/2014/main" id="{8E1C86F1-E8A5-AB43-9FBE-05329F11F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9" y="2382"/>
              <a:ext cx="159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7" name="Oval 1014">
              <a:extLst>
                <a:ext uri="{FF2B5EF4-FFF2-40B4-BE49-F238E27FC236}">
                  <a16:creationId xmlns:a16="http://schemas.microsoft.com/office/drawing/2014/main" id="{0C189499-8A09-3E4B-B216-1DBC5D3CDC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8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  <p:sp>
          <p:nvSpPr>
            <p:cNvPr id="198" name="Rectangle 1015">
              <a:extLst>
                <a:ext uri="{FF2B5EF4-FFF2-40B4-BE49-F238E27FC236}">
                  <a16:creationId xmlns:a16="http://schemas.microsoft.com/office/drawing/2014/main" id="{F801E0C5-03DC-4947-89BB-24F841D73C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7" y="1837"/>
              <a:ext cx="80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024" name="Group 1023">
            <a:extLst>
              <a:ext uri="{FF2B5EF4-FFF2-40B4-BE49-F238E27FC236}">
                <a16:creationId xmlns:a16="http://schemas.microsoft.com/office/drawing/2014/main" id="{11D2D3D5-CF37-8945-8D0A-CBA0214240EA}"/>
              </a:ext>
            </a:extLst>
          </p:cNvPr>
          <p:cNvGrpSpPr/>
          <p:nvPr/>
        </p:nvGrpSpPr>
        <p:grpSpPr>
          <a:xfrm>
            <a:off x="7613882" y="2107963"/>
            <a:ext cx="3540395" cy="3733733"/>
            <a:chOff x="7619038" y="2102861"/>
            <a:chExt cx="3540395" cy="3733733"/>
          </a:xfrm>
        </p:grpSpPr>
        <p:sp>
          <p:nvSpPr>
            <p:cNvPr id="239" name="Line 426">
              <a:extLst>
                <a:ext uri="{FF2B5EF4-FFF2-40B4-BE49-F238E27FC236}">
                  <a16:creationId xmlns:a16="http://schemas.microsoft.com/office/drawing/2014/main" id="{DDAEB50C-98DD-DA43-B9C4-9AB7F9ED5B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13016" y="2695257"/>
              <a:ext cx="227964" cy="1743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41" name="Group 783">
              <a:extLst>
                <a:ext uri="{FF2B5EF4-FFF2-40B4-BE49-F238E27FC236}">
                  <a16:creationId xmlns:a16="http://schemas.microsoft.com/office/drawing/2014/main" id="{02FEAFB4-9831-B64A-9F54-92C532E8F3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055854" y="2304274"/>
              <a:ext cx="298450" cy="464008"/>
              <a:chOff x="3130" y="3288"/>
              <a:chExt cx="410" cy="742"/>
            </a:xfrm>
          </p:grpSpPr>
          <p:sp>
            <p:nvSpPr>
              <p:cNvPr id="244" name="Line 270">
                <a:extLst>
                  <a:ext uri="{FF2B5EF4-FFF2-40B4-BE49-F238E27FC236}">
                    <a16:creationId xmlns:a16="http://schemas.microsoft.com/office/drawing/2014/main" id="{A9300902-94F3-8949-9A54-8B95986ACB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45" name="Line 271">
                <a:extLst>
                  <a:ext uri="{FF2B5EF4-FFF2-40B4-BE49-F238E27FC236}">
                    <a16:creationId xmlns:a16="http://schemas.microsoft.com/office/drawing/2014/main" id="{B93F32E3-8690-BD4B-B848-94E1FAAB5E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46" name="Line 272">
                <a:extLst>
                  <a:ext uri="{FF2B5EF4-FFF2-40B4-BE49-F238E27FC236}">
                    <a16:creationId xmlns:a16="http://schemas.microsoft.com/office/drawing/2014/main" id="{AB0BEDC3-F0F0-4E42-A55F-57AC0548D5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47" name="Line 273">
                <a:extLst>
                  <a:ext uri="{FF2B5EF4-FFF2-40B4-BE49-F238E27FC236}">
                    <a16:creationId xmlns:a16="http://schemas.microsoft.com/office/drawing/2014/main" id="{3AF299DE-8F54-D84C-B398-5B3B44C53A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48" name="Line 274">
                <a:extLst>
                  <a:ext uri="{FF2B5EF4-FFF2-40B4-BE49-F238E27FC236}">
                    <a16:creationId xmlns:a16="http://schemas.microsoft.com/office/drawing/2014/main" id="{C2005C3C-C4BA-FD44-A127-E5C4FE594D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49" name="Line 275">
                <a:extLst>
                  <a:ext uri="{FF2B5EF4-FFF2-40B4-BE49-F238E27FC236}">
                    <a16:creationId xmlns:a16="http://schemas.microsoft.com/office/drawing/2014/main" id="{948DF918-9246-AF45-A55F-C5B7436635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0" name="Line 276">
                <a:extLst>
                  <a:ext uri="{FF2B5EF4-FFF2-40B4-BE49-F238E27FC236}">
                    <a16:creationId xmlns:a16="http://schemas.microsoft.com/office/drawing/2014/main" id="{3D1534AB-9253-A140-B4C5-81F085C452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1" name="Line 277">
                <a:extLst>
                  <a:ext uri="{FF2B5EF4-FFF2-40B4-BE49-F238E27FC236}">
                    <a16:creationId xmlns:a16="http://schemas.microsoft.com/office/drawing/2014/main" id="{3BA377A2-6A51-F64B-AA8B-4FB90FAA7D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2" name="Line 278">
                <a:extLst>
                  <a:ext uri="{FF2B5EF4-FFF2-40B4-BE49-F238E27FC236}">
                    <a16:creationId xmlns:a16="http://schemas.microsoft.com/office/drawing/2014/main" id="{FA310FA6-4B1E-0047-8066-8AF44673F2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3" name="Line 279">
                <a:extLst>
                  <a:ext uri="{FF2B5EF4-FFF2-40B4-BE49-F238E27FC236}">
                    <a16:creationId xmlns:a16="http://schemas.microsoft.com/office/drawing/2014/main" id="{254B094E-F3D3-0F46-BF4E-A226644B0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4" name="Line 280">
                <a:extLst>
                  <a:ext uri="{FF2B5EF4-FFF2-40B4-BE49-F238E27FC236}">
                    <a16:creationId xmlns:a16="http://schemas.microsoft.com/office/drawing/2014/main" id="{9805319A-9CA5-7340-811A-8DBCB5A2BA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5" name="Line 281">
                <a:extLst>
                  <a:ext uri="{FF2B5EF4-FFF2-40B4-BE49-F238E27FC236}">
                    <a16:creationId xmlns:a16="http://schemas.microsoft.com/office/drawing/2014/main" id="{6042C4DF-7427-904B-A064-26708AF480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6" name="Line 282">
                <a:extLst>
                  <a:ext uri="{FF2B5EF4-FFF2-40B4-BE49-F238E27FC236}">
                    <a16:creationId xmlns:a16="http://schemas.microsoft.com/office/drawing/2014/main" id="{21FF36A4-E56F-C94A-8E67-9A6E4DA844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7" name="Line 283">
                <a:extLst>
                  <a:ext uri="{FF2B5EF4-FFF2-40B4-BE49-F238E27FC236}">
                    <a16:creationId xmlns:a16="http://schemas.microsoft.com/office/drawing/2014/main" id="{C6A0831D-FA2C-E744-8FE0-FDFDDB5FDD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258" name="Line 284">
                <a:extLst>
                  <a:ext uri="{FF2B5EF4-FFF2-40B4-BE49-F238E27FC236}">
                    <a16:creationId xmlns:a16="http://schemas.microsoft.com/office/drawing/2014/main" id="{65548550-729A-4849-9DC4-127F8FE86B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pic>
          <p:nvPicPr>
            <p:cNvPr id="261" name="Picture 777" descr="access_point_stylized_small">
              <a:extLst>
                <a:ext uri="{FF2B5EF4-FFF2-40B4-BE49-F238E27FC236}">
                  <a16:creationId xmlns:a16="http://schemas.microsoft.com/office/drawing/2014/main" id="{FA9A412B-D725-D449-8707-A3626DCB48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19038" y="3856797"/>
              <a:ext cx="370169" cy="306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9" name="Picture 780" descr="access_point_stylized_small">
              <a:extLst>
                <a:ext uri="{FF2B5EF4-FFF2-40B4-BE49-F238E27FC236}">
                  <a16:creationId xmlns:a16="http://schemas.microsoft.com/office/drawing/2014/main" id="{AC22920E-0555-BA45-9B6A-B76172153C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95766" y="5519130"/>
              <a:ext cx="380935" cy="317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71" name="Group 470">
              <a:extLst>
                <a:ext uri="{FF2B5EF4-FFF2-40B4-BE49-F238E27FC236}">
                  <a16:creationId xmlns:a16="http://schemas.microsoft.com/office/drawing/2014/main" id="{DE035BC7-2762-3044-BE80-C91EC827E65C}"/>
                </a:ext>
              </a:extLst>
            </p:cNvPr>
            <p:cNvGrpSpPr/>
            <p:nvPr/>
          </p:nvGrpSpPr>
          <p:grpSpPr>
            <a:xfrm>
              <a:off x="9788714" y="4984881"/>
              <a:ext cx="393760" cy="218578"/>
              <a:chOff x="7493876" y="2774731"/>
              <a:chExt cx="1481958" cy="894622"/>
            </a:xfrm>
          </p:grpSpPr>
          <p:sp>
            <p:nvSpPr>
              <p:cNvPr id="472" name="Freeform 471">
                <a:extLst>
                  <a:ext uri="{FF2B5EF4-FFF2-40B4-BE49-F238E27FC236}">
                    <a16:creationId xmlns:a16="http://schemas.microsoft.com/office/drawing/2014/main" id="{BEE06200-7AF9-4A43-9447-2349DCBFF947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473" name="Oval 472">
                <a:extLst>
                  <a:ext uri="{FF2B5EF4-FFF2-40B4-BE49-F238E27FC236}">
                    <a16:creationId xmlns:a16="http://schemas.microsoft.com/office/drawing/2014/main" id="{3340A80C-5091-6D49-89E5-375F02E94864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474" name="Group 473">
                <a:extLst>
                  <a:ext uri="{FF2B5EF4-FFF2-40B4-BE49-F238E27FC236}">
                    <a16:creationId xmlns:a16="http://schemas.microsoft.com/office/drawing/2014/main" id="{B2821126-95C5-B044-AEBC-BA333FAF6B2D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475" name="Freeform 474">
                  <a:extLst>
                    <a:ext uri="{FF2B5EF4-FFF2-40B4-BE49-F238E27FC236}">
                      <a16:creationId xmlns:a16="http://schemas.microsoft.com/office/drawing/2014/main" id="{B76A81D4-5DC8-C241-B209-B819BC6D74F3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76" name="Freeform 475">
                  <a:extLst>
                    <a:ext uri="{FF2B5EF4-FFF2-40B4-BE49-F238E27FC236}">
                      <a16:creationId xmlns:a16="http://schemas.microsoft.com/office/drawing/2014/main" id="{6F6ED06A-086C-754C-BE82-59E2830CF0D9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77" name="Freeform 476">
                  <a:extLst>
                    <a:ext uri="{FF2B5EF4-FFF2-40B4-BE49-F238E27FC236}">
                      <a16:creationId xmlns:a16="http://schemas.microsoft.com/office/drawing/2014/main" id="{A32340AB-4CC3-5442-987B-A47EF2040F10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78" name="Freeform 477">
                  <a:extLst>
                    <a:ext uri="{FF2B5EF4-FFF2-40B4-BE49-F238E27FC236}">
                      <a16:creationId xmlns:a16="http://schemas.microsoft.com/office/drawing/2014/main" id="{AC0AB71B-FD2B-9C4A-AE22-B586FC335685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520" name="Group 519">
              <a:extLst>
                <a:ext uri="{FF2B5EF4-FFF2-40B4-BE49-F238E27FC236}">
                  <a16:creationId xmlns:a16="http://schemas.microsoft.com/office/drawing/2014/main" id="{60B6F784-668B-5D4B-A622-66CCE6350B84}"/>
                </a:ext>
              </a:extLst>
            </p:cNvPr>
            <p:cNvGrpSpPr/>
            <p:nvPr/>
          </p:nvGrpSpPr>
          <p:grpSpPr>
            <a:xfrm>
              <a:off x="9854521" y="5333935"/>
              <a:ext cx="309740" cy="190838"/>
              <a:chOff x="3668110" y="2448910"/>
              <a:chExt cx="3794234" cy="2165130"/>
            </a:xfrm>
          </p:grpSpPr>
          <p:sp>
            <p:nvSpPr>
              <p:cNvPr id="521" name="Rectangle 520">
                <a:extLst>
                  <a:ext uri="{FF2B5EF4-FFF2-40B4-BE49-F238E27FC236}">
                    <a16:creationId xmlns:a16="http://schemas.microsoft.com/office/drawing/2014/main" id="{275B9F34-60F1-4A43-AAD4-D58802DAAC8F}"/>
                  </a:ext>
                </a:extLst>
              </p:cNvPr>
              <p:cNvSpPr/>
              <p:nvPr/>
            </p:nvSpPr>
            <p:spPr>
              <a:xfrm>
                <a:off x="3668110" y="3741409"/>
                <a:ext cx="3780587" cy="872631"/>
              </a:xfrm>
              <a:prstGeom prst="rect">
                <a:avLst/>
              </a:pr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2" name="Freeform 521">
                <a:extLst>
                  <a:ext uri="{FF2B5EF4-FFF2-40B4-BE49-F238E27FC236}">
                    <a16:creationId xmlns:a16="http://schemas.microsoft.com/office/drawing/2014/main" id="{778A1510-2C69-F848-B6B3-6C73FF163690}"/>
                  </a:ext>
                </a:extLst>
              </p:cNvPr>
              <p:cNvSpPr/>
              <p:nvPr/>
            </p:nvSpPr>
            <p:spPr>
              <a:xfrm>
                <a:off x="3678620" y="2448910"/>
                <a:ext cx="3783724" cy="1324303"/>
              </a:xfrm>
              <a:custGeom>
                <a:avLst/>
                <a:gdLst>
                  <a:gd name="connsiteX0" fmla="*/ 0 w 3783724"/>
                  <a:gd name="connsiteY0" fmla="*/ 1313793 h 1324303"/>
                  <a:gd name="connsiteX1" fmla="*/ 0 w 3783724"/>
                  <a:gd name="connsiteY1" fmla="*/ 1313793 h 1324303"/>
                  <a:gd name="connsiteX2" fmla="*/ 252248 w 3783724"/>
                  <a:gd name="connsiteY2" fmla="*/ 0 h 1324303"/>
                  <a:gd name="connsiteX3" fmla="*/ 3415862 w 3783724"/>
                  <a:gd name="connsiteY3" fmla="*/ 21020 h 1324303"/>
                  <a:gd name="connsiteX4" fmla="*/ 3783724 w 3783724"/>
                  <a:gd name="connsiteY4" fmla="*/ 1324303 h 1324303"/>
                  <a:gd name="connsiteX5" fmla="*/ 0 w 3783724"/>
                  <a:gd name="connsiteY5" fmla="*/ 1313793 h 13243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783724" h="1324303">
                    <a:moveTo>
                      <a:pt x="0" y="1313793"/>
                    </a:moveTo>
                    <a:lnTo>
                      <a:pt x="0" y="1313793"/>
                    </a:lnTo>
                    <a:lnTo>
                      <a:pt x="252248" y="0"/>
                    </a:lnTo>
                    <a:lnTo>
                      <a:pt x="3415862" y="21020"/>
                    </a:lnTo>
                    <a:lnTo>
                      <a:pt x="3783724" y="1324303"/>
                    </a:lnTo>
                    <a:lnTo>
                      <a:pt x="0" y="1313793"/>
                    </a:lnTo>
                    <a:close/>
                  </a:path>
                </a:pathLst>
              </a:cu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523" name="Group 522">
                <a:extLst>
                  <a:ext uri="{FF2B5EF4-FFF2-40B4-BE49-F238E27FC236}">
                    <a16:creationId xmlns:a16="http://schemas.microsoft.com/office/drawing/2014/main" id="{85BFF772-B3A6-F548-BDE0-8AEB95F33FBE}"/>
                  </a:ext>
                </a:extLst>
              </p:cNvPr>
              <p:cNvGrpSpPr/>
              <p:nvPr/>
            </p:nvGrpSpPr>
            <p:grpSpPr>
              <a:xfrm>
                <a:off x="3941378" y="2603243"/>
                <a:ext cx="3202061" cy="1066110"/>
                <a:chOff x="7939341" y="3037317"/>
                <a:chExt cx="897649" cy="353919"/>
              </a:xfrm>
            </p:grpSpPr>
            <p:sp>
              <p:nvSpPr>
                <p:cNvPr id="524" name="Freeform 523">
                  <a:extLst>
                    <a:ext uri="{FF2B5EF4-FFF2-40B4-BE49-F238E27FC236}">
                      <a16:creationId xmlns:a16="http://schemas.microsoft.com/office/drawing/2014/main" id="{B37A32DB-8119-5447-A58C-87AD1FDF0EB7}"/>
                    </a:ext>
                  </a:extLst>
                </p:cNvPr>
                <p:cNvSpPr/>
                <p:nvPr/>
              </p:nvSpPr>
              <p:spPr>
                <a:xfrm>
                  <a:off x="7964170" y="30373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25" name="Freeform 524">
                  <a:extLst>
                    <a:ext uri="{FF2B5EF4-FFF2-40B4-BE49-F238E27FC236}">
                      <a16:creationId xmlns:a16="http://schemas.microsoft.com/office/drawing/2014/main" id="{58EF4D92-6D83-864D-92A9-A12640536887}"/>
                    </a:ext>
                  </a:extLst>
                </p:cNvPr>
                <p:cNvSpPr/>
                <p:nvPr/>
              </p:nvSpPr>
              <p:spPr>
                <a:xfrm>
                  <a:off x="8519948" y="32067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26" name="Freeform 525">
                  <a:extLst>
                    <a:ext uri="{FF2B5EF4-FFF2-40B4-BE49-F238E27FC236}">
                      <a16:creationId xmlns:a16="http://schemas.microsoft.com/office/drawing/2014/main" id="{79E03014-7882-0546-B7FE-50715AB53593}"/>
                    </a:ext>
                  </a:extLst>
                </p:cNvPr>
                <p:cNvSpPr/>
                <p:nvPr/>
              </p:nvSpPr>
              <p:spPr>
                <a:xfrm>
                  <a:off x="7939341" y="32067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27" name="Freeform 526">
                  <a:extLst>
                    <a:ext uri="{FF2B5EF4-FFF2-40B4-BE49-F238E27FC236}">
                      <a16:creationId xmlns:a16="http://schemas.microsoft.com/office/drawing/2014/main" id="{530508B2-B7B9-B347-8151-5F7967C6BEDA}"/>
                    </a:ext>
                  </a:extLst>
                </p:cNvPr>
                <p:cNvSpPr/>
                <p:nvPr/>
              </p:nvSpPr>
              <p:spPr>
                <a:xfrm>
                  <a:off x="8047413" y="31234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479" name="Group 478">
              <a:extLst>
                <a:ext uri="{FF2B5EF4-FFF2-40B4-BE49-F238E27FC236}">
                  <a16:creationId xmlns:a16="http://schemas.microsoft.com/office/drawing/2014/main" id="{11A03BFE-097D-3B42-AA2B-11FFEA70FF5B}"/>
                </a:ext>
              </a:extLst>
            </p:cNvPr>
            <p:cNvGrpSpPr/>
            <p:nvPr/>
          </p:nvGrpSpPr>
          <p:grpSpPr>
            <a:xfrm>
              <a:off x="8681775" y="4962318"/>
              <a:ext cx="393760" cy="218578"/>
              <a:chOff x="7493876" y="2774731"/>
              <a:chExt cx="1481958" cy="894622"/>
            </a:xfrm>
          </p:grpSpPr>
          <p:sp>
            <p:nvSpPr>
              <p:cNvPr id="480" name="Freeform 479">
                <a:extLst>
                  <a:ext uri="{FF2B5EF4-FFF2-40B4-BE49-F238E27FC236}">
                    <a16:creationId xmlns:a16="http://schemas.microsoft.com/office/drawing/2014/main" id="{89B10910-D4AF-3246-860A-25F1D908938B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481" name="Oval 480">
                <a:extLst>
                  <a:ext uri="{FF2B5EF4-FFF2-40B4-BE49-F238E27FC236}">
                    <a16:creationId xmlns:a16="http://schemas.microsoft.com/office/drawing/2014/main" id="{F9BAB47F-DDD3-BE44-9A9E-FC2F67051936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482" name="Group 481">
                <a:extLst>
                  <a:ext uri="{FF2B5EF4-FFF2-40B4-BE49-F238E27FC236}">
                    <a16:creationId xmlns:a16="http://schemas.microsoft.com/office/drawing/2014/main" id="{753018A5-48AB-6D40-BB99-E6281192F8DD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483" name="Freeform 482">
                  <a:extLst>
                    <a:ext uri="{FF2B5EF4-FFF2-40B4-BE49-F238E27FC236}">
                      <a16:creationId xmlns:a16="http://schemas.microsoft.com/office/drawing/2014/main" id="{BD7DB5A0-40AC-504F-93F8-89A5617E2AE4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84" name="Freeform 483">
                  <a:extLst>
                    <a:ext uri="{FF2B5EF4-FFF2-40B4-BE49-F238E27FC236}">
                      <a16:creationId xmlns:a16="http://schemas.microsoft.com/office/drawing/2014/main" id="{DBEBB83D-40BF-8849-BAAA-59AB22EA0857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85" name="Freeform 484">
                  <a:extLst>
                    <a:ext uri="{FF2B5EF4-FFF2-40B4-BE49-F238E27FC236}">
                      <a16:creationId xmlns:a16="http://schemas.microsoft.com/office/drawing/2014/main" id="{18930CC0-2525-0C49-9555-463122A4FBB4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86" name="Freeform 485">
                  <a:extLst>
                    <a:ext uri="{FF2B5EF4-FFF2-40B4-BE49-F238E27FC236}">
                      <a16:creationId xmlns:a16="http://schemas.microsoft.com/office/drawing/2014/main" id="{0C651989-7B8A-F043-A1B6-F47D8764FCE0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529" name="Group 528">
              <a:extLst>
                <a:ext uri="{FF2B5EF4-FFF2-40B4-BE49-F238E27FC236}">
                  <a16:creationId xmlns:a16="http://schemas.microsoft.com/office/drawing/2014/main" id="{DE45D3AB-47E3-364E-81D6-324D69CE101C}"/>
                </a:ext>
              </a:extLst>
            </p:cNvPr>
            <p:cNvGrpSpPr/>
            <p:nvPr/>
          </p:nvGrpSpPr>
          <p:grpSpPr>
            <a:xfrm>
              <a:off x="8316676" y="5189331"/>
              <a:ext cx="309740" cy="190838"/>
              <a:chOff x="3668110" y="2448910"/>
              <a:chExt cx="3794234" cy="2165130"/>
            </a:xfrm>
          </p:grpSpPr>
          <p:sp>
            <p:nvSpPr>
              <p:cNvPr id="530" name="Rectangle 529">
                <a:extLst>
                  <a:ext uri="{FF2B5EF4-FFF2-40B4-BE49-F238E27FC236}">
                    <a16:creationId xmlns:a16="http://schemas.microsoft.com/office/drawing/2014/main" id="{72425686-3D93-0646-A923-6ADF75485CDC}"/>
                  </a:ext>
                </a:extLst>
              </p:cNvPr>
              <p:cNvSpPr/>
              <p:nvPr/>
            </p:nvSpPr>
            <p:spPr>
              <a:xfrm>
                <a:off x="3668110" y="3741409"/>
                <a:ext cx="3780587" cy="872631"/>
              </a:xfrm>
              <a:prstGeom prst="rect">
                <a:avLst/>
              </a:pr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1" name="Freeform 530">
                <a:extLst>
                  <a:ext uri="{FF2B5EF4-FFF2-40B4-BE49-F238E27FC236}">
                    <a16:creationId xmlns:a16="http://schemas.microsoft.com/office/drawing/2014/main" id="{6ADFF160-CF04-7049-A6D4-1C789FDD39AE}"/>
                  </a:ext>
                </a:extLst>
              </p:cNvPr>
              <p:cNvSpPr/>
              <p:nvPr/>
            </p:nvSpPr>
            <p:spPr>
              <a:xfrm>
                <a:off x="3678620" y="2448910"/>
                <a:ext cx="3783724" cy="1324303"/>
              </a:xfrm>
              <a:custGeom>
                <a:avLst/>
                <a:gdLst>
                  <a:gd name="connsiteX0" fmla="*/ 0 w 3783724"/>
                  <a:gd name="connsiteY0" fmla="*/ 1313793 h 1324303"/>
                  <a:gd name="connsiteX1" fmla="*/ 0 w 3783724"/>
                  <a:gd name="connsiteY1" fmla="*/ 1313793 h 1324303"/>
                  <a:gd name="connsiteX2" fmla="*/ 252248 w 3783724"/>
                  <a:gd name="connsiteY2" fmla="*/ 0 h 1324303"/>
                  <a:gd name="connsiteX3" fmla="*/ 3415862 w 3783724"/>
                  <a:gd name="connsiteY3" fmla="*/ 21020 h 1324303"/>
                  <a:gd name="connsiteX4" fmla="*/ 3783724 w 3783724"/>
                  <a:gd name="connsiteY4" fmla="*/ 1324303 h 1324303"/>
                  <a:gd name="connsiteX5" fmla="*/ 0 w 3783724"/>
                  <a:gd name="connsiteY5" fmla="*/ 1313793 h 13243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783724" h="1324303">
                    <a:moveTo>
                      <a:pt x="0" y="1313793"/>
                    </a:moveTo>
                    <a:lnTo>
                      <a:pt x="0" y="1313793"/>
                    </a:lnTo>
                    <a:lnTo>
                      <a:pt x="252248" y="0"/>
                    </a:lnTo>
                    <a:lnTo>
                      <a:pt x="3415862" y="21020"/>
                    </a:lnTo>
                    <a:lnTo>
                      <a:pt x="3783724" y="1324303"/>
                    </a:lnTo>
                    <a:lnTo>
                      <a:pt x="0" y="1313793"/>
                    </a:lnTo>
                    <a:close/>
                  </a:path>
                </a:pathLst>
              </a:cu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532" name="Group 531">
                <a:extLst>
                  <a:ext uri="{FF2B5EF4-FFF2-40B4-BE49-F238E27FC236}">
                    <a16:creationId xmlns:a16="http://schemas.microsoft.com/office/drawing/2014/main" id="{AFDD9D33-8D17-F840-A9A5-3807DD3BA314}"/>
                  </a:ext>
                </a:extLst>
              </p:cNvPr>
              <p:cNvGrpSpPr/>
              <p:nvPr/>
            </p:nvGrpSpPr>
            <p:grpSpPr>
              <a:xfrm>
                <a:off x="3941378" y="2603243"/>
                <a:ext cx="3202061" cy="1066110"/>
                <a:chOff x="7939341" y="3037317"/>
                <a:chExt cx="897649" cy="353919"/>
              </a:xfrm>
            </p:grpSpPr>
            <p:sp>
              <p:nvSpPr>
                <p:cNvPr id="533" name="Freeform 532">
                  <a:extLst>
                    <a:ext uri="{FF2B5EF4-FFF2-40B4-BE49-F238E27FC236}">
                      <a16:creationId xmlns:a16="http://schemas.microsoft.com/office/drawing/2014/main" id="{3AF3452D-972F-6944-8123-ECA4288786DF}"/>
                    </a:ext>
                  </a:extLst>
                </p:cNvPr>
                <p:cNvSpPr/>
                <p:nvPr/>
              </p:nvSpPr>
              <p:spPr>
                <a:xfrm>
                  <a:off x="7964170" y="30373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34" name="Freeform 533">
                  <a:extLst>
                    <a:ext uri="{FF2B5EF4-FFF2-40B4-BE49-F238E27FC236}">
                      <a16:creationId xmlns:a16="http://schemas.microsoft.com/office/drawing/2014/main" id="{BA43E42C-CD9B-1744-BEEC-9E664114AC8E}"/>
                    </a:ext>
                  </a:extLst>
                </p:cNvPr>
                <p:cNvSpPr/>
                <p:nvPr/>
              </p:nvSpPr>
              <p:spPr>
                <a:xfrm>
                  <a:off x="8519948" y="32067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35" name="Freeform 534">
                  <a:extLst>
                    <a:ext uri="{FF2B5EF4-FFF2-40B4-BE49-F238E27FC236}">
                      <a16:creationId xmlns:a16="http://schemas.microsoft.com/office/drawing/2014/main" id="{42EF7BB0-4257-F646-805E-AFBA92B62F9D}"/>
                    </a:ext>
                  </a:extLst>
                </p:cNvPr>
                <p:cNvSpPr/>
                <p:nvPr/>
              </p:nvSpPr>
              <p:spPr>
                <a:xfrm>
                  <a:off x="7939341" y="32067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36" name="Freeform 535">
                  <a:extLst>
                    <a:ext uri="{FF2B5EF4-FFF2-40B4-BE49-F238E27FC236}">
                      <a16:creationId xmlns:a16="http://schemas.microsoft.com/office/drawing/2014/main" id="{95AEC175-56C0-C14B-9DC5-693400B124AB}"/>
                    </a:ext>
                  </a:extLst>
                </p:cNvPr>
                <p:cNvSpPr/>
                <p:nvPr/>
              </p:nvSpPr>
              <p:spPr>
                <a:xfrm>
                  <a:off x="8047413" y="31234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407" name="Group 406">
              <a:extLst>
                <a:ext uri="{FF2B5EF4-FFF2-40B4-BE49-F238E27FC236}">
                  <a16:creationId xmlns:a16="http://schemas.microsoft.com/office/drawing/2014/main" id="{CBD7A282-C22D-714A-88F1-C7D4EDD107F8}"/>
                </a:ext>
              </a:extLst>
            </p:cNvPr>
            <p:cNvGrpSpPr/>
            <p:nvPr/>
          </p:nvGrpSpPr>
          <p:grpSpPr>
            <a:xfrm>
              <a:off x="8444983" y="2807207"/>
              <a:ext cx="353678" cy="168275"/>
              <a:chOff x="7493876" y="2774731"/>
              <a:chExt cx="1481958" cy="894622"/>
            </a:xfrm>
          </p:grpSpPr>
          <p:sp>
            <p:nvSpPr>
              <p:cNvPr id="408" name="Freeform 407">
                <a:extLst>
                  <a:ext uri="{FF2B5EF4-FFF2-40B4-BE49-F238E27FC236}">
                    <a16:creationId xmlns:a16="http://schemas.microsoft.com/office/drawing/2014/main" id="{3C206862-9269-EE48-877D-EE261101A443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409" name="Oval 408">
                <a:extLst>
                  <a:ext uri="{FF2B5EF4-FFF2-40B4-BE49-F238E27FC236}">
                    <a16:creationId xmlns:a16="http://schemas.microsoft.com/office/drawing/2014/main" id="{9B69A2C6-F31C-E749-B77A-1818B15E1B36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410" name="Group 409">
                <a:extLst>
                  <a:ext uri="{FF2B5EF4-FFF2-40B4-BE49-F238E27FC236}">
                    <a16:creationId xmlns:a16="http://schemas.microsoft.com/office/drawing/2014/main" id="{08BE9AB8-F5DA-4D4A-9621-9AB05D691F0C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411" name="Freeform 410">
                  <a:extLst>
                    <a:ext uri="{FF2B5EF4-FFF2-40B4-BE49-F238E27FC236}">
                      <a16:creationId xmlns:a16="http://schemas.microsoft.com/office/drawing/2014/main" id="{56E730F0-5BB3-6446-9D5B-82D51B9EDAFB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12" name="Freeform 411">
                  <a:extLst>
                    <a:ext uri="{FF2B5EF4-FFF2-40B4-BE49-F238E27FC236}">
                      <a16:creationId xmlns:a16="http://schemas.microsoft.com/office/drawing/2014/main" id="{5BA37E27-2FC6-BA43-8A97-14171CB51FDD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13" name="Freeform 412">
                  <a:extLst>
                    <a:ext uri="{FF2B5EF4-FFF2-40B4-BE49-F238E27FC236}">
                      <a16:creationId xmlns:a16="http://schemas.microsoft.com/office/drawing/2014/main" id="{CCB37CB3-304F-6144-85D0-8B420BDD0880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14" name="Freeform 413">
                  <a:extLst>
                    <a:ext uri="{FF2B5EF4-FFF2-40B4-BE49-F238E27FC236}">
                      <a16:creationId xmlns:a16="http://schemas.microsoft.com/office/drawing/2014/main" id="{BD0CA8E5-A033-834A-A402-E2EFB2FBBFC4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415" name="Group 414">
              <a:extLst>
                <a:ext uri="{FF2B5EF4-FFF2-40B4-BE49-F238E27FC236}">
                  <a16:creationId xmlns:a16="http://schemas.microsoft.com/office/drawing/2014/main" id="{F0DE4078-0801-A244-9A82-F7502B8B24A0}"/>
                </a:ext>
              </a:extLst>
            </p:cNvPr>
            <p:cNvGrpSpPr/>
            <p:nvPr/>
          </p:nvGrpSpPr>
          <p:grpSpPr>
            <a:xfrm>
              <a:off x="8055226" y="3960892"/>
              <a:ext cx="354986" cy="175668"/>
              <a:chOff x="7493876" y="2774731"/>
              <a:chExt cx="1481958" cy="894622"/>
            </a:xfrm>
          </p:grpSpPr>
          <p:sp>
            <p:nvSpPr>
              <p:cNvPr id="416" name="Freeform 415">
                <a:extLst>
                  <a:ext uri="{FF2B5EF4-FFF2-40B4-BE49-F238E27FC236}">
                    <a16:creationId xmlns:a16="http://schemas.microsoft.com/office/drawing/2014/main" id="{EA784F43-D793-4342-92F3-EBC3632212A6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417" name="Oval 416">
                <a:extLst>
                  <a:ext uri="{FF2B5EF4-FFF2-40B4-BE49-F238E27FC236}">
                    <a16:creationId xmlns:a16="http://schemas.microsoft.com/office/drawing/2014/main" id="{75841943-4184-5D4E-AAD4-8FEAC9D7330F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418" name="Group 417">
                <a:extLst>
                  <a:ext uri="{FF2B5EF4-FFF2-40B4-BE49-F238E27FC236}">
                    <a16:creationId xmlns:a16="http://schemas.microsoft.com/office/drawing/2014/main" id="{23FBC748-DCBA-AA41-A6F7-895374D50CDF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419" name="Freeform 418">
                  <a:extLst>
                    <a:ext uri="{FF2B5EF4-FFF2-40B4-BE49-F238E27FC236}">
                      <a16:creationId xmlns:a16="http://schemas.microsoft.com/office/drawing/2014/main" id="{96DA1F2B-2063-8C40-BF46-086C20D317A7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20" name="Freeform 419">
                  <a:extLst>
                    <a:ext uri="{FF2B5EF4-FFF2-40B4-BE49-F238E27FC236}">
                      <a16:creationId xmlns:a16="http://schemas.microsoft.com/office/drawing/2014/main" id="{8A1EF987-02EE-DA4D-8224-02537D5034D5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21" name="Freeform 420">
                  <a:extLst>
                    <a:ext uri="{FF2B5EF4-FFF2-40B4-BE49-F238E27FC236}">
                      <a16:creationId xmlns:a16="http://schemas.microsoft.com/office/drawing/2014/main" id="{1FC5854A-AF8F-6841-92AD-B18DDAF1E99E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22" name="Freeform 421">
                  <a:extLst>
                    <a:ext uri="{FF2B5EF4-FFF2-40B4-BE49-F238E27FC236}">
                      <a16:creationId xmlns:a16="http://schemas.microsoft.com/office/drawing/2014/main" id="{A510FA68-BEB6-B54A-A1D4-984168F85718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455" name="Group 454">
              <a:extLst>
                <a:ext uri="{FF2B5EF4-FFF2-40B4-BE49-F238E27FC236}">
                  <a16:creationId xmlns:a16="http://schemas.microsoft.com/office/drawing/2014/main" id="{52B7B73B-1125-084D-8669-C68CC371DDC6}"/>
                </a:ext>
              </a:extLst>
            </p:cNvPr>
            <p:cNvGrpSpPr/>
            <p:nvPr/>
          </p:nvGrpSpPr>
          <p:grpSpPr>
            <a:xfrm>
              <a:off x="10889241" y="3596263"/>
              <a:ext cx="170989" cy="97052"/>
              <a:chOff x="7493876" y="2774731"/>
              <a:chExt cx="1481958" cy="894622"/>
            </a:xfrm>
          </p:grpSpPr>
          <p:sp>
            <p:nvSpPr>
              <p:cNvPr id="456" name="Freeform 455">
                <a:extLst>
                  <a:ext uri="{FF2B5EF4-FFF2-40B4-BE49-F238E27FC236}">
                    <a16:creationId xmlns:a16="http://schemas.microsoft.com/office/drawing/2014/main" id="{3196A4F9-B139-4D4B-B210-0318216604FE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457" name="Oval 456">
                <a:extLst>
                  <a:ext uri="{FF2B5EF4-FFF2-40B4-BE49-F238E27FC236}">
                    <a16:creationId xmlns:a16="http://schemas.microsoft.com/office/drawing/2014/main" id="{1D1C7F3A-BE45-014B-AF9C-58CA77DA029D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458" name="Group 457">
                <a:extLst>
                  <a:ext uri="{FF2B5EF4-FFF2-40B4-BE49-F238E27FC236}">
                    <a16:creationId xmlns:a16="http://schemas.microsoft.com/office/drawing/2014/main" id="{83DFFE47-64E8-F54C-8ABC-E896DA957F0D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459" name="Freeform 458">
                  <a:extLst>
                    <a:ext uri="{FF2B5EF4-FFF2-40B4-BE49-F238E27FC236}">
                      <a16:creationId xmlns:a16="http://schemas.microsoft.com/office/drawing/2014/main" id="{2A9F0EE2-8F99-EB4D-9331-7AE3BDCBE9C6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60" name="Freeform 459">
                  <a:extLst>
                    <a:ext uri="{FF2B5EF4-FFF2-40B4-BE49-F238E27FC236}">
                      <a16:creationId xmlns:a16="http://schemas.microsoft.com/office/drawing/2014/main" id="{2E314A90-8DB8-2A49-8BB6-D51C2DAE9CF7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61" name="Freeform 460">
                  <a:extLst>
                    <a:ext uri="{FF2B5EF4-FFF2-40B4-BE49-F238E27FC236}">
                      <a16:creationId xmlns:a16="http://schemas.microsoft.com/office/drawing/2014/main" id="{7D8C0277-204E-2B4D-B954-94739B9DE720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62" name="Freeform 461">
                  <a:extLst>
                    <a:ext uri="{FF2B5EF4-FFF2-40B4-BE49-F238E27FC236}">
                      <a16:creationId xmlns:a16="http://schemas.microsoft.com/office/drawing/2014/main" id="{69955D3C-6D1B-EA40-8228-73DF01564152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615" name="Group 614">
              <a:extLst>
                <a:ext uri="{FF2B5EF4-FFF2-40B4-BE49-F238E27FC236}">
                  <a16:creationId xmlns:a16="http://schemas.microsoft.com/office/drawing/2014/main" id="{E166183D-5423-4E4A-AD63-A361EDE184C0}"/>
                </a:ext>
              </a:extLst>
            </p:cNvPr>
            <p:cNvGrpSpPr/>
            <p:nvPr/>
          </p:nvGrpSpPr>
          <p:grpSpPr>
            <a:xfrm>
              <a:off x="10415765" y="3491036"/>
              <a:ext cx="353678" cy="198344"/>
              <a:chOff x="7493876" y="2774731"/>
              <a:chExt cx="1481958" cy="894622"/>
            </a:xfrm>
          </p:grpSpPr>
          <p:sp>
            <p:nvSpPr>
              <p:cNvPr id="616" name="Freeform 615">
                <a:extLst>
                  <a:ext uri="{FF2B5EF4-FFF2-40B4-BE49-F238E27FC236}">
                    <a16:creationId xmlns:a16="http://schemas.microsoft.com/office/drawing/2014/main" id="{8470D159-2329-7F46-9191-000B96A32C79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617" name="Oval 616">
                <a:extLst>
                  <a:ext uri="{FF2B5EF4-FFF2-40B4-BE49-F238E27FC236}">
                    <a16:creationId xmlns:a16="http://schemas.microsoft.com/office/drawing/2014/main" id="{825BDAE5-F4DB-9148-9BC8-0F6F2D1E653F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618" name="Group 617">
                <a:extLst>
                  <a:ext uri="{FF2B5EF4-FFF2-40B4-BE49-F238E27FC236}">
                    <a16:creationId xmlns:a16="http://schemas.microsoft.com/office/drawing/2014/main" id="{237F0420-A845-064A-97A2-458F63D673CA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619" name="Freeform 618">
                  <a:extLst>
                    <a:ext uri="{FF2B5EF4-FFF2-40B4-BE49-F238E27FC236}">
                      <a16:creationId xmlns:a16="http://schemas.microsoft.com/office/drawing/2014/main" id="{D11109B9-8A56-A945-BA04-5A564B10300A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20" name="Freeform 619">
                  <a:extLst>
                    <a:ext uri="{FF2B5EF4-FFF2-40B4-BE49-F238E27FC236}">
                      <a16:creationId xmlns:a16="http://schemas.microsoft.com/office/drawing/2014/main" id="{170AB2AC-06DB-034E-A5C4-0C8F62E3BE40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21" name="Freeform 620">
                  <a:extLst>
                    <a:ext uri="{FF2B5EF4-FFF2-40B4-BE49-F238E27FC236}">
                      <a16:creationId xmlns:a16="http://schemas.microsoft.com/office/drawing/2014/main" id="{E41AEAC2-F85C-4A4E-B0B9-D5C02217D605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22" name="Freeform 621">
                  <a:extLst>
                    <a:ext uri="{FF2B5EF4-FFF2-40B4-BE49-F238E27FC236}">
                      <a16:creationId xmlns:a16="http://schemas.microsoft.com/office/drawing/2014/main" id="{7955A7EE-741F-9740-8344-A2BC817675A5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577" name="Group 576">
              <a:extLst>
                <a:ext uri="{FF2B5EF4-FFF2-40B4-BE49-F238E27FC236}">
                  <a16:creationId xmlns:a16="http://schemas.microsoft.com/office/drawing/2014/main" id="{C471E59B-7A0B-AE4F-95D6-F76514D2D55A}"/>
                </a:ext>
              </a:extLst>
            </p:cNvPr>
            <p:cNvGrpSpPr/>
            <p:nvPr/>
          </p:nvGrpSpPr>
          <p:grpSpPr>
            <a:xfrm>
              <a:off x="9953880" y="2197190"/>
              <a:ext cx="353678" cy="198344"/>
              <a:chOff x="7493876" y="2774731"/>
              <a:chExt cx="1481958" cy="894622"/>
            </a:xfrm>
          </p:grpSpPr>
          <p:sp>
            <p:nvSpPr>
              <p:cNvPr id="578" name="Freeform 577">
                <a:extLst>
                  <a:ext uri="{FF2B5EF4-FFF2-40B4-BE49-F238E27FC236}">
                    <a16:creationId xmlns:a16="http://schemas.microsoft.com/office/drawing/2014/main" id="{8CD016E7-5480-8E4E-94F7-201A1C6046D9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579" name="Oval 578">
                <a:extLst>
                  <a:ext uri="{FF2B5EF4-FFF2-40B4-BE49-F238E27FC236}">
                    <a16:creationId xmlns:a16="http://schemas.microsoft.com/office/drawing/2014/main" id="{593A573C-B6D6-684E-BA73-8F7F7FA8D57C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580" name="Group 579">
                <a:extLst>
                  <a:ext uri="{FF2B5EF4-FFF2-40B4-BE49-F238E27FC236}">
                    <a16:creationId xmlns:a16="http://schemas.microsoft.com/office/drawing/2014/main" id="{2C09AC60-D16C-A948-B25E-01CF60EAAD7B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581" name="Freeform 580">
                  <a:extLst>
                    <a:ext uri="{FF2B5EF4-FFF2-40B4-BE49-F238E27FC236}">
                      <a16:creationId xmlns:a16="http://schemas.microsoft.com/office/drawing/2014/main" id="{D9A85682-B6A6-2344-B24D-66A792630B39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82" name="Freeform 581">
                  <a:extLst>
                    <a:ext uri="{FF2B5EF4-FFF2-40B4-BE49-F238E27FC236}">
                      <a16:creationId xmlns:a16="http://schemas.microsoft.com/office/drawing/2014/main" id="{52EBCF47-0621-B64C-B884-20683D14D92A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83" name="Freeform 582">
                  <a:extLst>
                    <a:ext uri="{FF2B5EF4-FFF2-40B4-BE49-F238E27FC236}">
                      <a16:creationId xmlns:a16="http://schemas.microsoft.com/office/drawing/2014/main" id="{83AAD1CC-D818-A245-9CF9-C4877A62A5D6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84" name="Freeform 583">
                  <a:extLst>
                    <a:ext uri="{FF2B5EF4-FFF2-40B4-BE49-F238E27FC236}">
                      <a16:creationId xmlns:a16="http://schemas.microsoft.com/office/drawing/2014/main" id="{51F55DD1-3A8F-0242-A470-690BE99AC688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593" name="Group 592">
              <a:extLst>
                <a:ext uri="{FF2B5EF4-FFF2-40B4-BE49-F238E27FC236}">
                  <a16:creationId xmlns:a16="http://schemas.microsoft.com/office/drawing/2014/main" id="{7BF36121-B4F6-2447-9F5B-F29B627F3B2A}"/>
                </a:ext>
              </a:extLst>
            </p:cNvPr>
            <p:cNvGrpSpPr/>
            <p:nvPr/>
          </p:nvGrpSpPr>
          <p:grpSpPr>
            <a:xfrm>
              <a:off x="10532370" y="2608265"/>
              <a:ext cx="353678" cy="198344"/>
              <a:chOff x="7493876" y="2774731"/>
              <a:chExt cx="1481958" cy="894622"/>
            </a:xfrm>
          </p:grpSpPr>
          <p:sp>
            <p:nvSpPr>
              <p:cNvPr id="594" name="Freeform 593">
                <a:extLst>
                  <a:ext uri="{FF2B5EF4-FFF2-40B4-BE49-F238E27FC236}">
                    <a16:creationId xmlns:a16="http://schemas.microsoft.com/office/drawing/2014/main" id="{D13949CD-BE6A-5744-98EE-61BE5EE60D49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595" name="Oval 594">
                <a:extLst>
                  <a:ext uri="{FF2B5EF4-FFF2-40B4-BE49-F238E27FC236}">
                    <a16:creationId xmlns:a16="http://schemas.microsoft.com/office/drawing/2014/main" id="{F3651F16-DD17-4D47-9A8D-8EFA601CA85B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596" name="Group 595">
                <a:extLst>
                  <a:ext uri="{FF2B5EF4-FFF2-40B4-BE49-F238E27FC236}">
                    <a16:creationId xmlns:a16="http://schemas.microsoft.com/office/drawing/2014/main" id="{10CA9012-91B2-A449-8A2E-65BA6061B48F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597" name="Freeform 596">
                  <a:extLst>
                    <a:ext uri="{FF2B5EF4-FFF2-40B4-BE49-F238E27FC236}">
                      <a16:creationId xmlns:a16="http://schemas.microsoft.com/office/drawing/2014/main" id="{964BBEA0-D220-6747-850B-459388ABF255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98" name="Freeform 597">
                  <a:extLst>
                    <a:ext uri="{FF2B5EF4-FFF2-40B4-BE49-F238E27FC236}">
                      <a16:creationId xmlns:a16="http://schemas.microsoft.com/office/drawing/2014/main" id="{ADEC5ED7-ED4C-584D-AB78-AA02A93E9466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99" name="Freeform 598">
                  <a:extLst>
                    <a:ext uri="{FF2B5EF4-FFF2-40B4-BE49-F238E27FC236}">
                      <a16:creationId xmlns:a16="http://schemas.microsoft.com/office/drawing/2014/main" id="{F45598BF-44BC-354D-9020-97A874C585BE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00" name="Freeform 599">
                  <a:extLst>
                    <a:ext uri="{FF2B5EF4-FFF2-40B4-BE49-F238E27FC236}">
                      <a16:creationId xmlns:a16="http://schemas.microsoft.com/office/drawing/2014/main" id="{3A2BDF5D-2CA0-2145-8059-D8F121D4D324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601" name="Group 600">
              <a:extLst>
                <a:ext uri="{FF2B5EF4-FFF2-40B4-BE49-F238E27FC236}">
                  <a16:creationId xmlns:a16="http://schemas.microsoft.com/office/drawing/2014/main" id="{187A607B-CA61-BE46-8032-8E34596E7689}"/>
                </a:ext>
              </a:extLst>
            </p:cNvPr>
            <p:cNvGrpSpPr/>
            <p:nvPr/>
          </p:nvGrpSpPr>
          <p:grpSpPr>
            <a:xfrm>
              <a:off x="10648981" y="2102861"/>
              <a:ext cx="353678" cy="198344"/>
              <a:chOff x="7493876" y="2774731"/>
              <a:chExt cx="1481958" cy="894622"/>
            </a:xfrm>
          </p:grpSpPr>
          <p:sp>
            <p:nvSpPr>
              <p:cNvPr id="602" name="Freeform 601">
                <a:extLst>
                  <a:ext uri="{FF2B5EF4-FFF2-40B4-BE49-F238E27FC236}">
                    <a16:creationId xmlns:a16="http://schemas.microsoft.com/office/drawing/2014/main" id="{EB8C3753-6F83-F64B-9439-656B124AA3BD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603" name="Oval 602">
                <a:extLst>
                  <a:ext uri="{FF2B5EF4-FFF2-40B4-BE49-F238E27FC236}">
                    <a16:creationId xmlns:a16="http://schemas.microsoft.com/office/drawing/2014/main" id="{F476EE06-2893-8D4D-AF54-92697A0FE8A9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604" name="Group 603">
                <a:extLst>
                  <a:ext uri="{FF2B5EF4-FFF2-40B4-BE49-F238E27FC236}">
                    <a16:creationId xmlns:a16="http://schemas.microsoft.com/office/drawing/2014/main" id="{5DED3EC9-29B0-8D48-BC37-13731DFE683F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605" name="Freeform 604">
                  <a:extLst>
                    <a:ext uri="{FF2B5EF4-FFF2-40B4-BE49-F238E27FC236}">
                      <a16:creationId xmlns:a16="http://schemas.microsoft.com/office/drawing/2014/main" id="{D08D678C-613A-3543-B832-EE51616C6931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06" name="Freeform 605">
                  <a:extLst>
                    <a:ext uri="{FF2B5EF4-FFF2-40B4-BE49-F238E27FC236}">
                      <a16:creationId xmlns:a16="http://schemas.microsoft.com/office/drawing/2014/main" id="{9EB7819C-4684-3347-AA14-421D743ECB94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07" name="Freeform 606">
                  <a:extLst>
                    <a:ext uri="{FF2B5EF4-FFF2-40B4-BE49-F238E27FC236}">
                      <a16:creationId xmlns:a16="http://schemas.microsoft.com/office/drawing/2014/main" id="{F23E654E-4CEA-E346-A508-15310ABC704C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08" name="Freeform 607">
                  <a:extLst>
                    <a:ext uri="{FF2B5EF4-FFF2-40B4-BE49-F238E27FC236}">
                      <a16:creationId xmlns:a16="http://schemas.microsoft.com/office/drawing/2014/main" id="{EF443A10-9F41-BB4D-8E65-E94AEE09BDA7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554" name="Group 553">
              <a:extLst>
                <a:ext uri="{FF2B5EF4-FFF2-40B4-BE49-F238E27FC236}">
                  <a16:creationId xmlns:a16="http://schemas.microsoft.com/office/drawing/2014/main" id="{7CCD8656-0FD3-B844-BC6C-33CE0577598D}"/>
                </a:ext>
              </a:extLst>
            </p:cNvPr>
            <p:cNvGrpSpPr/>
            <p:nvPr/>
          </p:nvGrpSpPr>
          <p:grpSpPr>
            <a:xfrm>
              <a:off x="9103944" y="3951522"/>
              <a:ext cx="367224" cy="240304"/>
              <a:chOff x="7493876" y="2774731"/>
              <a:chExt cx="1481958" cy="894622"/>
            </a:xfrm>
          </p:grpSpPr>
          <p:sp>
            <p:nvSpPr>
              <p:cNvPr id="555" name="Freeform 554">
                <a:extLst>
                  <a:ext uri="{FF2B5EF4-FFF2-40B4-BE49-F238E27FC236}">
                    <a16:creationId xmlns:a16="http://schemas.microsoft.com/office/drawing/2014/main" id="{7CF4B187-63BE-654E-852A-09C69503C97A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556" name="Oval 555">
                <a:extLst>
                  <a:ext uri="{FF2B5EF4-FFF2-40B4-BE49-F238E27FC236}">
                    <a16:creationId xmlns:a16="http://schemas.microsoft.com/office/drawing/2014/main" id="{3B5270E4-3067-1643-B96C-CE5CEE09747A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557" name="Group 556">
                <a:extLst>
                  <a:ext uri="{FF2B5EF4-FFF2-40B4-BE49-F238E27FC236}">
                    <a16:creationId xmlns:a16="http://schemas.microsoft.com/office/drawing/2014/main" id="{3BECC0F9-CE1F-254B-B04F-1EAA89C59C97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558" name="Freeform 557">
                  <a:extLst>
                    <a:ext uri="{FF2B5EF4-FFF2-40B4-BE49-F238E27FC236}">
                      <a16:creationId xmlns:a16="http://schemas.microsoft.com/office/drawing/2014/main" id="{7C55C6EE-4672-4F4F-A2F8-2821804F5944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59" name="Freeform 558">
                  <a:extLst>
                    <a:ext uri="{FF2B5EF4-FFF2-40B4-BE49-F238E27FC236}">
                      <a16:creationId xmlns:a16="http://schemas.microsoft.com/office/drawing/2014/main" id="{C3B242E2-FAA3-F340-B7F0-35D87BB6BAA8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60" name="Freeform 559">
                  <a:extLst>
                    <a:ext uri="{FF2B5EF4-FFF2-40B4-BE49-F238E27FC236}">
                      <a16:creationId xmlns:a16="http://schemas.microsoft.com/office/drawing/2014/main" id="{87ED7762-177B-454C-AA37-EB518D75B66F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61" name="Freeform 560">
                  <a:extLst>
                    <a:ext uri="{FF2B5EF4-FFF2-40B4-BE49-F238E27FC236}">
                      <a16:creationId xmlns:a16="http://schemas.microsoft.com/office/drawing/2014/main" id="{AD88A8A1-4E2B-154E-845D-5419478A1D2E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585" name="Group 584">
              <a:extLst>
                <a:ext uri="{FF2B5EF4-FFF2-40B4-BE49-F238E27FC236}">
                  <a16:creationId xmlns:a16="http://schemas.microsoft.com/office/drawing/2014/main" id="{1A0C1583-3B4A-E44D-BB19-B20517502EBD}"/>
                </a:ext>
              </a:extLst>
            </p:cNvPr>
            <p:cNvGrpSpPr/>
            <p:nvPr/>
          </p:nvGrpSpPr>
          <p:grpSpPr>
            <a:xfrm>
              <a:off x="9985282" y="2656463"/>
              <a:ext cx="353678" cy="198344"/>
              <a:chOff x="7493876" y="2774731"/>
              <a:chExt cx="1481958" cy="894622"/>
            </a:xfrm>
          </p:grpSpPr>
          <p:sp>
            <p:nvSpPr>
              <p:cNvPr id="586" name="Freeform 585">
                <a:extLst>
                  <a:ext uri="{FF2B5EF4-FFF2-40B4-BE49-F238E27FC236}">
                    <a16:creationId xmlns:a16="http://schemas.microsoft.com/office/drawing/2014/main" id="{196997C3-A7DB-5041-AC08-10F980FB77EC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587" name="Oval 586">
                <a:extLst>
                  <a:ext uri="{FF2B5EF4-FFF2-40B4-BE49-F238E27FC236}">
                    <a16:creationId xmlns:a16="http://schemas.microsoft.com/office/drawing/2014/main" id="{5F84A336-003F-D045-8717-1066774A69EF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588" name="Group 587">
                <a:extLst>
                  <a:ext uri="{FF2B5EF4-FFF2-40B4-BE49-F238E27FC236}">
                    <a16:creationId xmlns:a16="http://schemas.microsoft.com/office/drawing/2014/main" id="{FF876992-AF96-3545-9CEA-A02174E11510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589" name="Freeform 588">
                  <a:extLst>
                    <a:ext uri="{FF2B5EF4-FFF2-40B4-BE49-F238E27FC236}">
                      <a16:creationId xmlns:a16="http://schemas.microsoft.com/office/drawing/2014/main" id="{668E6E88-4A46-6C47-A59A-CB9D07441C17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90" name="Freeform 589">
                  <a:extLst>
                    <a:ext uri="{FF2B5EF4-FFF2-40B4-BE49-F238E27FC236}">
                      <a16:creationId xmlns:a16="http://schemas.microsoft.com/office/drawing/2014/main" id="{C179B4BA-1D8B-E542-8032-CCB2C08DB973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91" name="Freeform 590">
                  <a:extLst>
                    <a:ext uri="{FF2B5EF4-FFF2-40B4-BE49-F238E27FC236}">
                      <a16:creationId xmlns:a16="http://schemas.microsoft.com/office/drawing/2014/main" id="{DCACB29E-ABE8-BA42-AD55-DAF519C17BE7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92" name="Freeform 591">
                  <a:extLst>
                    <a:ext uri="{FF2B5EF4-FFF2-40B4-BE49-F238E27FC236}">
                      <a16:creationId xmlns:a16="http://schemas.microsoft.com/office/drawing/2014/main" id="{FD35A0ED-997C-6D46-9D96-FA8D43398266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538" name="Group 537">
              <a:extLst>
                <a:ext uri="{FF2B5EF4-FFF2-40B4-BE49-F238E27FC236}">
                  <a16:creationId xmlns:a16="http://schemas.microsoft.com/office/drawing/2014/main" id="{158E5A4C-7065-8643-BDC2-3A235B56FEA4}"/>
                </a:ext>
              </a:extLst>
            </p:cNvPr>
            <p:cNvGrpSpPr/>
            <p:nvPr/>
          </p:nvGrpSpPr>
          <p:grpSpPr>
            <a:xfrm>
              <a:off x="9502294" y="3388930"/>
              <a:ext cx="367224" cy="240304"/>
              <a:chOff x="7493876" y="2774731"/>
              <a:chExt cx="1481958" cy="894622"/>
            </a:xfrm>
          </p:grpSpPr>
          <p:sp>
            <p:nvSpPr>
              <p:cNvPr id="539" name="Freeform 538">
                <a:extLst>
                  <a:ext uri="{FF2B5EF4-FFF2-40B4-BE49-F238E27FC236}">
                    <a16:creationId xmlns:a16="http://schemas.microsoft.com/office/drawing/2014/main" id="{CA8EFAEE-3EA1-2A49-A68E-588F301B6928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540" name="Oval 539">
                <a:extLst>
                  <a:ext uri="{FF2B5EF4-FFF2-40B4-BE49-F238E27FC236}">
                    <a16:creationId xmlns:a16="http://schemas.microsoft.com/office/drawing/2014/main" id="{7A05A3F9-D6B9-D14C-83C8-6C79F0B6B2CC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541" name="Group 540">
                <a:extLst>
                  <a:ext uri="{FF2B5EF4-FFF2-40B4-BE49-F238E27FC236}">
                    <a16:creationId xmlns:a16="http://schemas.microsoft.com/office/drawing/2014/main" id="{8AAC1FAD-B7BA-744A-8599-5670C6B0E776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542" name="Freeform 541">
                  <a:extLst>
                    <a:ext uri="{FF2B5EF4-FFF2-40B4-BE49-F238E27FC236}">
                      <a16:creationId xmlns:a16="http://schemas.microsoft.com/office/drawing/2014/main" id="{A016DA82-50DC-224C-84FF-C492EDE01BC1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43" name="Freeform 542">
                  <a:extLst>
                    <a:ext uri="{FF2B5EF4-FFF2-40B4-BE49-F238E27FC236}">
                      <a16:creationId xmlns:a16="http://schemas.microsoft.com/office/drawing/2014/main" id="{3D2D51D6-0AC0-9D43-A55C-E94B7DCA77F2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44" name="Freeform 543">
                  <a:extLst>
                    <a:ext uri="{FF2B5EF4-FFF2-40B4-BE49-F238E27FC236}">
                      <a16:creationId xmlns:a16="http://schemas.microsoft.com/office/drawing/2014/main" id="{76C27F31-4CE4-1242-9801-166D4F66B5E7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45" name="Freeform 544">
                  <a:extLst>
                    <a:ext uri="{FF2B5EF4-FFF2-40B4-BE49-F238E27FC236}">
                      <a16:creationId xmlns:a16="http://schemas.microsoft.com/office/drawing/2014/main" id="{9BC7E87F-2555-8D4C-80CB-0E2F5F4BB0F9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546" name="Group 545">
              <a:extLst>
                <a:ext uri="{FF2B5EF4-FFF2-40B4-BE49-F238E27FC236}">
                  <a16:creationId xmlns:a16="http://schemas.microsoft.com/office/drawing/2014/main" id="{4DAC2AB4-F1E4-D740-A4AF-07EE55303854}"/>
                </a:ext>
              </a:extLst>
            </p:cNvPr>
            <p:cNvGrpSpPr/>
            <p:nvPr/>
          </p:nvGrpSpPr>
          <p:grpSpPr>
            <a:xfrm>
              <a:off x="9606710" y="3994661"/>
              <a:ext cx="367224" cy="240304"/>
              <a:chOff x="7493876" y="2774731"/>
              <a:chExt cx="1481958" cy="894622"/>
            </a:xfrm>
          </p:grpSpPr>
          <p:sp>
            <p:nvSpPr>
              <p:cNvPr id="547" name="Freeform 546">
                <a:extLst>
                  <a:ext uri="{FF2B5EF4-FFF2-40B4-BE49-F238E27FC236}">
                    <a16:creationId xmlns:a16="http://schemas.microsoft.com/office/drawing/2014/main" id="{23E59006-14B9-C64E-A05E-0BD7C00C4A6F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548" name="Oval 547">
                <a:extLst>
                  <a:ext uri="{FF2B5EF4-FFF2-40B4-BE49-F238E27FC236}">
                    <a16:creationId xmlns:a16="http://schemas.microsoft.com/office/drawing/2014/main" id="{2AD17789-C54D-4948-95E6-741F42B1FB2E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549" name="Group 548">
                <a:extLst>
                  <a:ext uri="{FF2B5EF4-FFF2-40B4-BE49-F238E27FC236}">
                    <a16:creationId xmlns:a16="http://schemas.microsoft.com/office/drawing/2014/main" id="{278D7FE0-D307-E941-967D-E4145732CEEA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550" name="Freeform 549">
                  <a:extLst>
                    <a:ext uri="{FF2B5EF4-FFF2-40B4-BE49-F238E27FC236}">
                      <a16:creationId xmlns:a16="http://schemas.microsoft.com/office/drawing/2014/main" id="{1ADC6420-4AC2-F544-B940-D0A18615CA50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51" name="Freeform 550">
                  <a:extLst>
                    <a:ext uri="{FF2B5EF4-FFF2-40B4-BE49-F238E27FC236}">
                      <a16:creationId xmlns:a16="http://schemas.microsoft.com/office/drawing/2014/main" id="{223E40C5-E2E3-3B42-A86A-26D2D130B735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52" name="Freeform 551">
                  <a:extLst>
                    <a:ext uri="{FF2B5EF4-FFF2-40B4-BE49-F238E27FC236}">
                      <a16:creationId xmlns:a16="http://schemas.microsoft.com/office/drawing/2014/main" id="{C6AA2152-8609-214A-AE62-E7DFD1A9E725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53" name="Freeform 552">
                  <a:extLst>
                    <a:ext uri="{FF2B5EF4-FFF2-40B4-BE49-F238E27FC236}">
                      <a16:creationId xmlns:a16="http://schemas.microsoft.com/office/drawing/2014/main" id="{7CB5E54A-6719-9747-80B7-8D19331BE786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623" name="Group 622">
              <a:extLst>
                <a:ext uri="{FF2B5EF4-FFF2-40B4-BE49-F238E27FC236}">
                  <a16:creationId xmlns:a16="http://schemas.microsoft.com/office/drawing/2014/main" id="{EA34A94C-D92D-084C-BFEA-F4C8DF0AD275}"/>
                </a:ext>
              </a:extLst>
            </p:cNvPr>
            <p:cNvGrpSpPr/>
            <p:nvPr/>
          </p:nvGrpSpPr>
          <p:grpSpPr>
            <a:xfrm>
              <a:off x="10380415" y="3987223"/>
              <a:ext cx="353678" cy="198344"/>
              <a:chOff x="7493876" y="2774731"/>
              <a:chExt cx="1481958" cy="894622"/>
            </a:xfrm>
          </p:grpSpPr>
          <p:sp>
            <p:nvSpPr>
              <p:cNvPr id="624" name="Freeform 623">
                <a:extLst>
                  <a:ext uri="{FF2B5EF4-FFF2-40B4-BE49-F238E27FC236}">
                    <a16:creationId xmlns:a16="http://schemas.microsoft.com/office/drawing/2014/main" id="{E1E1C6E8-4D60-7F43-BB0E-6D883F10D4A6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625" name="Oval 624">
                <a:extLst>
                  <a:ext uri="{FF2B5EF4-FFF2-40B4-BE49-F238E27FC236}">
                    <a16:creationId xmlns:a16="http://schemas.microsoft.com/office/drawing/2014/main" id="{50975E36-0C2A-6844-A407-23F033DB4BD2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626" name="Group 625">
                <a:extLst>
                  <a:ext uri="{FF2B5EF4-FFF2-40B4-BE49-F238E27FC236}">
                    <a16:creationId xmlns:a16="http://schemas.microsoft.com/office/drawing/2014/main" id="{3F7EBA29-30EF-C741-94EE-735398C6CFA2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627" name="Freeform 626">
                  <a:extLst>
                    <a:ext uri="{FF2B5EF4-FFF2-40B4-BE49-F238E27FC236}">
                      <a16:creationId xmlns:a16="http://schemas.microsoft.com/office/drawing/2014/main" id="{B3AD45B5-1F4B-FF4A-843D-9D0629392670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28" name="Freeform 627">
                  <a:extLst>
                    <a:ext uri="{FF2B5EF4-FFF2-40B4-BE49-F238E27FC236}">
                      <a16:creationId xmlns:a16="http://schemas.microsoft.com/office/drawing/2014/main" id="{A6F160FF-CBBD-9147-8D0B-92A36BEBF8A3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29" name="Freeform 628">
                  <a:extLst>
                    <a:ext uri="{FF2B5EF4-FFF2-40B4-BE49-F238E27FC236}">
                      <a16:creationId xmlns:a16="http://schemas.microsoft.com/office/drawing/2014/main" id="{421F3589-EC70-074A-903F-D618ED6F7896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30" name="Freeform 629">
                  <a:extLst>
                    <a:ext uri="{FF2B5EF4-FFF2-40B4-BE49-F238E27FC236}">
                      <a16:creationId xmlns:a16="http://schemas.microsoft.com/office/drawing/2014/main" id="{CEC8DEB8-8E24-2948-9AF6-0F3EF908CD4E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463" name="Group 462">
              <a:extLst>
                <a:ext uri="{FF2B5EF4-FFF2-40B4-BE49-F238E27FC236}">
                  <a16:creationId xmlns:a16="http://schemas.microsoft.com/office/drawing/2014/main" id="{A8C4B740-B92E-8942-8EF4-347710C32F2C}"/>
                </a:ext>
              </a:extLst>
            </p:cNvPr>
            <p:cNvGrpSpPr/>
            <p:nvPr/>
          </p:nvGrpSpPr>
          <p:grpSpPr>
            <a:xfrm>
              <a:off x="9253049" y="4770584"/>
              <a:ext cx="393760" cy="218578"/>
              <a:chOff x="7493876" y="2774731"/>
              <a:chExt cx="1481958" cy="894622"/>
            </a:xfrm>
          </p:grpSpPr>
          <p:sp>
            <p:nvSpPr>
              <p:cNvPr id="464" name="Freeform 463">
                <a:extLst>
                  <a:ext uri="{FF2B5EF4-FFF2-40B4-BE49-F238E27FC236}">
                    <a16:creationId xmlns:a16="http://schemas.microsoft.com/office/drawing/2014/main" id="{71A9C1C2-E4A0-D74C-8C05-2AD307E7B3ED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465" name="Oval 464">
                <a:extLst>
                  <a:ext uri="{FF2B5EF4-FFF2-40B4-BE49-F238E27FC236}">
                    <a16:creationId xmlns:a16="http://schemas.microsoft.com/office/drawing/2014/main" id="{0F366A03-D9E7-9F45-99D3-1CAC10EE2C74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466" name="Group 465">
                <a:extLst>
                  <a:ext uri="{FF2B5EF4-FFF2-40B4-BE49-F238E27FC236}">
                    <a16:creationId xmlns:a16="http://schemas.microsoft.com/office/drawing/2014/main" id="{10CB8A50-A713-2549-9F44-B792D2C30CA4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467" name="Freeform 466">
                  <a:extLst>
                    <a:ext uri="{FF2B5EF4-FFF2-40B4-BE49-F238E27FC236}">
                      <a16:creationId xmlns:a16="http://schemas.microsoft.com/office/drawing/2014/main" id="{DC4E3153-8354-1145-82FC-C287EF5FE6C3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68" name="Freeform 467">
                  <a:extLst>
                    <a:ext uri="{FF2B5EF4-FFF2-40B4-BE49-F238E27FC236}">
                      <a16:creationId xmlns:a16="http://schemas.microsoft.com/office/drawing/2014/main" id="{99B3C81B-87BA-1A4F-BCAD-DF0EF9C582C1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69" name="Freeform 468">
                  <a:extLst>
                    <a:ext uri="{FF2B5EF4-FFF2-40B4-BE49-F238E27FC236}">
                      <a16:creationId xmlns:a16="http://schemas.microsoft.com/office/drawing/2014/main" id="{DEEA64E4-A29A-E742-B32E-C111E6BF4225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70" name="Freeform 469">
                  <a:extLst>
                    <a:ext uri="{FF2B5EF4-FFF2-40B4-BE49-F238E27FC236}">
                      <a16:creationId xmlns:a16="http://schemas.microsoft.com/office/drawing/2014/main" id="{43676372-2E7B-9445-80AD-B31686FE67E6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447" name="Group 446">
              <a:extLst>
                <a:ext uri="{FF2B5EF4-FFF2-40B4-BE49-F238E27FC236}">
                  <a16:creationId xmlns:a16="http://schemas.microsoft.com/office/drawing/2014/main" id="{314E0C43-2359-9440-BEF9-9E1924BED605}"/>
                </a:ext>
              </a:extLst>
            </p:cNvPr>
            <p:cNvGrpSpPr/>
            <p:nvPr/>
          </p:nvGrpSpPr>
          <p:grpSpPr>
            <a:xfrm>
              <a:off x="10931138" y="4364023"/>
              <a:ext cx="228295" cy="120400"/>
              <a:chOff x="7493876" y="2774731"/>
              <a:chExt cx="1481958" cy="894622"/>
            </a:xfrm>
          </p:grpSpPr>
          <p:sp>
            <p:nvSpPr>
              <p:cNvPr id="448" name="Freeform 447">
                <a:extLst>
                  <a:ext uri="{FF2B5EF4-FFF2-40B4-BE49-F238E27FC236}">
                    <a16:creationId xmlns:a16="http://schemas.microsoft.com/office/drawing/2014/main" id="{9737FFD7-2DCB-A148-A405-977351501C2B}"/>
                  </a:ext>
                </a:extLst>
              </p:cNvPr>
              <p:cNvSpPr/>
              <p:nvPr/>
            </p:nvSpPr>
            <p:spPr>
              <a:xfrm>
                <a:off x="7493876" y="3084399"/>
                <a:ext cx="1481958" cy="584954"/>
              </a:xfrm>
              <a:custGeom>
                <a:avLst/>
                <a:gdLst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17076"/>
                  <a:gd name="connsiteX1" fmla="*/ 8187558 w 8187558"/>
                  <a:gd name="connsiteY1" fmla="*/ 1271752 h 2617076"/>
                  <a:gd name="connsiteX2" fmla="*/ 4025462 w 8187558"/>
                  <a:gd name="connsiteY2" fmla="*/ 2617076 h 2617076"/>
                  <a:gd name="connsiteX3" fmla="*/ 0 w 8187558"/>
                  <a:gd name="connsiteY3" fmla="*/ 1229711 h 2617076"/>
                  <a:gd name="connsiteX4" fmla="*/ 31531 w 8187558"/>
                  <a:gd name="connsiteY4" fmla="*/ 147145 h 2617076"/>
                  <a:gd name="connsiteX5" fmla="*/ 4046482 w 8187558"/>
                  <a:gd name="connsiteY5" fmla="*/ 1576552 h 2617076"/>
                  <a:gd name="connsiteX6" fmla="*/ 8187558 w 8187558"/>
                  <a:gd name="connsiteY6" fmla="*/ 0 h 2617076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46482 w 8187558"/>
                  <a:gd name="connsiteY5" fmla="*/ 157655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88524 w 8187558"/>
                  <a:gd name="connsiteY5" fmla="*/ 1597573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87558 w 8187558"/>
                  <a:gd name="connsiteY0" fmla="*/ 0 h 2638097"/>
                  <a:gd name="connsiteX1" fmla="*/ 8187558 w 8187558"/>
                  <a:gd name="connsiteY1" fmla="*/ 1271752 h 2638097"/>
                  <a:gd name="connsiteX2" fmla="*/ 4099035 w 8187558"/>
                  <a:gd name="connsiteY2" fmla="*/ 2638097 h 2638097"/>
                  <a:gd name="connsiteX3" fmla="*/ 0 w 8187558"/>
                  <a:gd name="connsiteY3" fmla="*/ 1229711 h 2638097"/>
                  <a:gd name="connsiteX4" fmla="*/ 31531 w 8187558"/>
                  <a:gd name="connsiteY4" fmla="*/ 147145 h 2638097"/>
                  <a:gd name="connsiteX5" fmla="*/ 4099035 w 8187558"/>
                  <a:gd name="connsiteY5" fmla="*/ 1566042 h 2638097"/>
                  <a:gd name="connsiteX6" fmla="*/ 8187558 w 8187558"/>
                  <a:gd name="connsiteY6" fmla="*/ 0 h 2638097"/>
                  <a:gd name="connsiteX0" fmla="*/ 8176538 w 8176538"/>
                  <a:gd name="connsiteY0" fmla="*/ 0 h 2638097"/>
                  <a:gd name="connsiteX1" fmla="*/ 8176538 w 8176538"/>
                  <a:gd name="connsiteY1" fmla="*/ 1271752 h 2638097"/>
                  <a:gd name="connsiteX2" fmla="*/ 4088015 w 8176538"/>
                  <a:gd name="connsiteY2" fmla="*/ 2638097 h 2638097"/>
                  <a:gd name="connsiteX3" fmla="*/ 0 w 8176538"/>
                  <a:gd name="connsiteY3" fmla="*/ 1269888 h 2638097"/>
                  <a:gd name="connsiteX4" fmla="*/ 20511 w 8176538"/>
                  <a:gd name="connsiteY4" fmla="*/ 147145 h 2638097"/>
                  <a:gd name="connsiteX5" fmla="*/ 4088015 w 8176538"/>
                  <a:gd name="connsiteY5" fmla="*/ 1566042 h 2638097"/>
                  <a:gd name="connsiteX6" fmla="*/ 8176538 w 8176538"/>
                  <a:gd name="connsiteY6" fmla="*/ 0 h 2638097"/>
                  <a:gd name="connsiteX0" fmla="*/ 8176538 w 8176538"/>
                  <a:gd name="connsiteY0" fmla="*/ 0 h 2772020"/>
                  <a:gd name="connsiteX1" fmla="*/ 8176538 w 8176538"/>
                  <a:gd name="connsiteY1" fmla="*/ 1271752 h 2772020"/>
                  <a:gd name="connsiteX2" fmla="*/ 4099034 w 8176538"/>
                  <a:gd name="connsiteY2" fmla="*/ 2772020 h 2772020"/>
                  <a:gd name="connsiteX3" fmla="*/ 0 w 8176538"/>
                  <a:gd name="connsiteY3" fmla="*/ 1269888 h 2772020"/>
                  <a:gd name="connsiteX4" fmla="*/ 20511 w 8176538"/>
                  <a:gd name="connsiteY4" fmla="*/ 147145 h 2772020"/>
                  <a:gd name="connsiteX5" fmla="*/ 4088015 w 8176538"/>
                  <a:gd name="connsiteY5" fmla="*/ 1566042 h 2772020"/>
                  <a:gd name="connsiteX6" fmla="*/ 8176538 w 8176538"/>
                  <a:gd name="connsiteY6" fmla="*/ 0 h 2772020"/>
                  <a:gd name="connsiteX0" fmla="*/ 8176538 w 8176538"/>
                  <a:gd name="connsiteY0" fmla="*/ 0 h 2772339"/>
                  <a:gd name="connsiteX1" fmla="*/ 8176538 w 8176538"/>
                  <a:gd name="connsiteY1" fmla="*/ 1378890 h 2772339"/>
                  <a:gd name="connsiteX2" fmla="*/ 4099034 w 8176538"/>
                  <a:gd name="connsiteY2" fmla="*/ 2772020 h 2772339"/>
                  <a:gd name="connsiteX3" fmla="*/ 0 w 8176538"/>
                  <a:gd name="connsiteY3" fmla="*/ 1269888 h 2772339"/>
                  <a:gd name="connsiteX4" fmla="*/ 20511 w 8176538"/>
                  <a:gd name="connsiteY4" fmla="*/ 147145 h 2772339"/>
                  <a:gd name="connsiteX5" fmla="*/ 4088015 w 8176538"/>
                  <a:gd name="connsiteY5" fmla="*/ 1566042 h 2772339"/>
                  <a:gd name="connsiteX6" fmla="*/ 8176538 w 8176538"/>
                  <a:gd name="connsiteY6" fmla="*/ 0 h 2772339"/>
                  <a:gd name="connsiteX0" fmla="*/ 8176538 w 8176538"/>
                  <a:gd name="connsiteY0" fmla="*/ 0 h 2825888"/>
                  <a:gd name="connsiteX1" fmla="*/ 8176538 w 8176538"/>
                  <a:gd name="connsiteY1" fmla="*/ 1378890 h 2825888"/>
                  <a:gd name="connsiteX2" fmla="*/ 4099034 w 8176538"/>
                  <a:gd name="connsiteY2" fmla="*/ 2825590 h 2825888"/>
                  <a:gd name="connsiteX3" fmla="*/ 0 w 8176538"/>
                  <a:gd name="connsiteY3" fmla="*/ 1269888 h 2825888"/>
                  <a:gd name="connsiteX4" fmla="*/ 20511 w 8176538"/>
                  <a:gd name="connsiteY4" fmla="*/ 147145 h 2825888"/>
                  <a:gd name="connsiteX5" fmla="*/ 4088015 w 8176538"/>
                  <a:gd name="connsiteY5" fmla="*/ 1566042 h 2825888"/>
                  <a:gd name="connsiteX6" fmla="*/ 8176538 w 8176538"/>
                  <a:gd name="connsiteY6" fmla="*/ 0 h 2825888"/>
                  <a:gd name="connsiteX0" fmla="*/ 8165518 w 8165518"/>
                  <a:gd name="connsiteY0" fmla="*/ 0 h 2825606"/>
                  <a:gd name="connsiteX1" fmla="*/ 8165518 w 8165518"/>
                  <a:gd name="connsiteY1" fmla="*/ 1378890 h 2825606"/>
                  <a:gd name="connsiteX2" fmla="*/ 4088014 w 8165518"/>
                  <a:gd name="connsiteY2" fmla="*/ 2825590 h 2825606"/>
                  <a:gd name="connsiteX3" fmla="*/ 0 w 8165518"/>
                  <a:gd name="connsiteY3" fmla="*/ 1403811 h 2825606"/>
                  <a:gd name="connsiteX4" fmla="*/ 9491 w 8165518"/>
                  <a:gd name="connsiteY4" fmla="*/ 147145 h 2825606"/>
                  <a:gd name="connsiteX5" fmla="*/ 4076995 w 8165518"/>
                  <a:gd name="connsiteY5" fmla="*/ 1566042 h 2825606"/>
                  <a:gd name="connsiteX6" fmla="*/ 8165518 w 8165518"/>
                  <a:gd name="connsiteY6" fmla="*/ 0 h 2825606"/>
                  <a:gd name="connsiteX0" fmla="*/ 8165518 w 8165518"/>
                  <a:gd name="connsiteY0" fmla="*/ 0 h 2879174"/>
                  <a:gd name="connsiteX1" fmla="*/ 8165518 w 8165518"/>
                  <a:gd name="connsiteY1" fmla="*/ 1378890 h 2879174"/>
                  <a:gd name="connsiteX2" fmla="*/ 4132092 w 8165518"/>
                  <a:gd name="connsiteY2" fmla="*/ 2879159 h 2879174"/>
                  <a:gd name="connsiteX3" fmla="*/ 0 w 8165518"/>
                  <a:gd name="connsiteY3" fmla="*/ 1403811 h 2879174"/>
                  <a:gd name="connsiteX4" fmla="*/ 9491 w 8165518"/>
                  <a:gd name="connsiteY4" fmla="*/ 147145 h 2879174"/>
                  <a:gd name="connsiteX5" fmla="*/ 4076995 w 8165518"/>
                  <a:gd name="connsiteY5" fmla="*/ 1566042 h 2879174"/>
                  <a:gd name="connsiteX6" fmla="*/ 8165518 w 8165518"/>
                  <a:gd name="connsiteY6" fmla="*/ 0 h 2879174"/>
                  <a:gd name="connsiteX0" fmla="*/ 8165518 w 8176537"/>
                  <a:gd name="connsiteY0" fmla="*/ 0 h 2879410"/>
                  <a:gd name="connsiteX1" fmla="*/ 8176537 w 8176537"/>
                  <a:gd name="connsiteY1" fmla="*/ 1499420 h 2879410"/>
                  <a:gd name="connsiteX2" fmla="*/ 4132092 w 8176537"/>
                  <a:gd name="connsiteY2" fmla="*/ 2879159 h 2879410"/>
                  <a:gd name="connsiteX3" fmla="*/ 0 w 8176537"/>
                  <a:gd name="connsiteY3" fmla="*/ 1403811 h 2879410"/>
                  <a:gd name="connsiteX4" fmla="*/ 9491 w 8176537"/>
                  <a:gd name="connsiteY4" fmla="*/ 147145 h 2879410"/>
                  <a:gd name="connsiteX5" fmla="*/ 4076995 w 8176537"/>
                  <a:gd name="connsiteY5" fmla="*/ 1566042 h 2879410"/>
                  <a:gd name="connsiteX6" fmla="*/ 8165518 w 8176537"/>
                  <a:gd name="connsiteY6" fmla="*/ 0 h 2879410"/>
                  <a:gd name="connsiteX0" fmla="*/ 8165518 w 8176537"/>
                  <a:gd name="connsiteY0" fmla="*/ 0 h 2879262"/>
                  <a:gd name="connsiteX1" fmla="*/ 8176537 w 8176537"/>
                  <a:gd name="connsiteY1" fmla="*/ 1499420 h 2879262"/>
                  <a:gd name="connsiteX2" fmla="*/ 4132092 w 8176537"/>
                  <a:gd name="connsiteY2" fmla="*/ 2879159 h 2879262"/>
                  <a:gd name="connsiteX3" fmla="*/ 0 w 8176537"/>
                  <a:gd name="connsiteY3" fmla="*/ 1403811 h 2879262"/>
                  <a:gd name="connsiteX4" fmla="*/ 9491 w 8176537"/>
                  <a:gd name="connsiteY4" fmla="*/ 147145 h 2879262"/>
                  <a:gd name="connsiteX5" fmla="*/ 4076995 w 8176537"/>
                  <a:gd name="connsiteY5" fmla="*/ 1566042 h 2879262"/>
                  <a:gd name="connsiteX6" fmla="*/ 8165518 w 8176537"/>
                  <a:gd name="connsiteY6" fmla="*/ 0 h 2879262"/>
                  <a:gd name="connsiteX0" fmla="*/ 8165518 w 8176537"/>
                  <a:gd name="connsiteY0" fmla="*/ 0 h 2879163"/>
                  <a:gd name="connsiteX1" fmla="*/ 8176537 w 8176537"/>
                  <a:gd name="connsiteY1" fmla="*/ 1499420 h 2879163"/>
                  <a:gd name="connsiteX2" fmla="*/ 4132092 w 8176537"/>
                  <a:gd name="connsiteY2" fmla="*/ 2879159 h 2879163"/>
                  <a:gd name="connsiteX3" fmla="*/ 0 w 8176537"/>
                  <a:gd name="connsiteY3" fmla="*/ 1510948 h 2879163"/>
                  <a:gd name="connsiteX4" fmla="*/ 9491 w 8176537"/>
                  <a:gd name="connsiteY4" fmla="*/ 147145 h 2879163"/>
                  <a:gd name="connsiteX5" fmla="*/ 4076995 w 8176537"/>
                  <a:gd name="connsiteY5" fmla="*/ 1566042 h 2879163"/>
                  <a:gd name="connsiteX6" fmla="*/ 8165518 w 8176537"/>
                  <a:gd name="connsiteY6" fmla="*/ 0 h 2879163"/>
                  <a:gd name="connsiteX0" fmla="*/ 8165518 w 8198577"/>
                  <a:gd name="connsiteY0" fmla="*/ 0 h 2879451"/>
                  <a:gd name="connsiteX1" fmla="*/ 8198577 w 8198577"/>
                  <a:gd name="connsiteY1" fmla="*/ 1606558 h 2879451"/>
                  <a:gd name="connsiteX2" fmla="*/ 4132092 w 8198577"/>
                  <a:gd name="connsiteY2" fmla="*/ 2879159 h 2879451"/>
                  <a:gd name="connsiteX3" fmla="*/ 0 w 8198577"/>
                  <a:gd name="connsiteY3" fmla="*/ 1510948 h 2879451"/>
                  <a:gd name="connsiteX4" fmla="*/ 9491 w 8198577"/>
                  <a:gd name="connsiteY4" fmla="*/ 147145 h 2879451"/>
                  <a:gd name="connsiteX5" fmla="*/ 4076995 w 8198577"/>
                  <a:gd name="connsiteY5" fmla="*/ 1566042 h 2879451"/>
                  <a:gd name="connsiteX6" fmla="*/ 8165518 w 8198577"/>
                  <a:gd name="connsiteY6" fmla="*/ 0 h 2879451"/>
                  <a:gd name="connsiteX0" fmla="*/ 8165518 w 8165518"/>
                  <a:gd name="connsiteY0" fmla="*/ 0 h 2880066"/>
                  <a:gd name="connsiteX1" fmla="*/ 8165518 w 8165518"/>
                  <a:gd name="connsiteY1" fmla="*/ 1673520 h 2880066"/>
                  <a:gd name="connsiteX2" fmla="*/ 4132092 w 8165518"/>
                  <a:gd name="connsiteY2" fmla="*/ 2879159 h 2880066"/>
                  <a:gd name="connsiteX3" fmla="*/ 0 w 8165518"/>
                  <a:gd name="connsiteY3" fmla="*/ 1510948 h 2880066"/>
                  <a:gd name="connsiteX4" fmla="*/ 9491 w 8165518"/>
                  <a:gd name="connsiteY4" fmla="*/ 147145 h 2880066"/>
                  <a:gd name="connsiteX5" fmla="*/ 4076995 w 8165518"/>
                  <a:gd name="connsiteY5" fmla="*/ 1566042 h 2880066"/>
                  <a:gd name="connsiteX6" fmla="*/ 8165518 w 8165518"/>
                  <a:gd name="connsiteY6" fmla="*/ 0 h 2880066"/>
                  <a:gd name="connsiteX0" fmla="*/ 8156794 w 8156794"/>
                  <a:gd name="connsiteY0" fmla="*/ 0 h 2879270"/>
                  <a:gd name="connsiteX1" fmla="*/ 8156794 w 8156794"/>
                  <a:gd name="connsiteY1" fmla="*/ 1673520 h 2879270"/>
                  <a:gd name="connsiteX2" fmla="*/ 4123368 w 8156794"/>
                  <a:gd name="connsiteY2" fmla="*/ 2879159 h 2879270"/>
                  <a:gd name="connsiteX3" fmla="*/ 2295 w 8156794"/>
                  <a:gd name="connsiteY3" fmla="*/ 1618086 h 2879270"/>
                  <a:gd name="connsiteX4" fmla="*/ 767 w 8156794"/>
                  <a:gd name="connsiteY4" fmla="*/ 147145 h 2879270"/>
                  <a:gd name="connsiteX5" fmla="*/ 4068271 w 8156794"/>
                  <a:gd name="connsiteY5" fmla="*/ 1566042 h 2879270"/>
                  <a:gd name="connsiteX6" fmla="*/ 8156794 w 8156794"/>
                  <a:gd name="connsiteY6" fmla="*/ 0 h 287927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00"/>
                  <a:gd name="connsiteX1" fmla="*/ 8156794 w 8156794"/>
                  <a:gd name="connsiteY1" fmla="*/ 1673520 h 2973000"/>
                  <a:gd name="connsiteX2" fmla="*/ 4134388 w 8156794"/>
                  <a:gd name="connsiteY2" fmla="*/ 2972904 h 2973000"/>
                  <a:gd name="connsiteX3" fmla="*/ 2295 w 8156794"/>
                  <a:gd name="connsiteY3" fmla="*/ 1618086 h 2973000"/>
                  <a:gd name="connsiteX4" fmla="*/ 767 w 8156794"/>
                  <a:gd name="connsiteY4" fmla="*/ 147145 h 2973000"/>
                  <a:gd name="connsiteX5" fmla="*/ 4068271 w 8156794"/>
                  <a:gd name="connsiteY5" fmla="*/ 1566042 h 2973000"/>
                  <a:gd name="connsiteX6" fmla="*/ 8156794 w 8156794"/>
                  <a:gd name="connsiteY6" fmla="*/ 0 h 2973000"/>
                  <a:gd name="connsiteX0" fmla="*/ 8156794 w 8156794"/>
                  <a:gd name="connsiteY0" fmla="*/ 0 h 2973020"/>
                  <a:gd name="connsiteX1" fmla="*/ 8156794 w 8156794"/>
                  <a:gd name="connsiteY1" fmla="*/ 1673520 h 2973020"/>
                  <a:gd name="connsiteX2" fmla="*/ 4134388 w 8156794"/>
                  <a:gd name="connsiteY2" fmla="*/ 2972904 h 2973020"/>
                  <a:gd name="connsiteX3" fmla="*/ 2295 w 8156794"/>
                  <a:gd name="connsiteY3" fmla="*/ 1618086 h 2973020"/>
                  <a:gd name="connsiteX4" fmla="*/ 767 w 8156794"/>
                  <a:gd name="connsiteY4" fmla="*/ 147145 h 2973020"/>
                  <a:gd name="connsiteX5" fmla="*/ 4068271 w 8156794"/>
                  <a:gd name="connsiteY5" fmla="*/ 1566042 h 2973020"/>
                  <a:gd name="connsiteX6" fmla="*/ 8156794 w 8156794"/>
                  <a:gd name="connsiteY6" fmla="*/ 0 h 2973020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021"/>
                  <a:gd name="connsiteX1" fmla="*/ 8156794 w 8156794"/>
                  <a:gd name="connsiteY1" fmla="*/ 1673520 h 2973021"/>
                  <a:gd name="connsiteX2" fmla="*/ 4134388 w 8156794"/>
                  <a:gd name="connsiteY2" fmla="*/ 2972904 h 2973021"/>
                  <a:gd name="connsiteX3" fmla="*/ 2295 w 8156794"/>
                  <a:gd name="connsiteY3" fmla="*/ 1618086 h 2973021"/>
                  <a:gd name="connsiteX4" fmla="*/ 767 w 8156794"/>
                  <a:gd name="connsiteY4" fmla="*/ 147145 h 2973021"/>
                  <a:gd name="connsiteX5" fmla="*/ 4068271 w 8156794"/>
                  <a:gd name="connsiteY5" fmla="*/ 1566042 h 2973021"/>
                  <a:gd name="connsiteX6" fmla="*/ 8156794 w 8156794"/>
                  <a:gd name="connsiteY6" fmla="*/ 0 h 2973021"/>
                  <a:gd name="connsiteX0" fmla="*/ 8156794 w 8156794"/>
                  <a:gd name="connsiteY0" fmla="*/ 0 h 2973141"/>
                  <a:gd name="connsiteX1" fmla="*/ 8156794 w 8156794"/>
                  <a:gd name="connsiteY1" fmla="*/ 1673520 h 2973141"/>
                  <a:gd name="connsiteX2" fmla="*/ 4134388 w 8156794"/>
                  <a:gd name="connsiteY2" fmla="*/ 2972904 h 2973141"/>
                  <a:gd name="connsiteX3" fmla="*/ 2295 w 8156794"/>
                  <a:gd name="connsiteY3" fmla="*/ 1618086 h 2973141"/>
                  <a:gd name="connsiteX4" fmla="*/ 767 w 8156794"/>
                  <a:gd name="connsiteY4" fmla="*/ 147145 h 2973141"/>
                  <a:gd name="connsiteX5" fmla="*/ 4068271 w 8156794"/>
                  <a:gd name="connsiteY5" fmla="*/ 1566042 h 2973141"/>
                  <a:gd name="connsiteX6" fmla="*/ 8156794 w 8156794"/>
                  <a:gd name="connsiteY6" fmla="*/ 0 h 2973141"/>
                  <a:gd name="connsiteX0" fmla="*/ 8156794 w 8156794"/>
                  <a:gd name="connsiteY0" fmla="*/ 0 h 3066827"/>
                  <a:gd name="connsiteX1" fmla="*/ 8156794 w 8156794"/>
                  <a:gd name="connsiteY1" fmla="*/ 1673520 h 3066827"/>
                  <a:gd name="connsiteX2" fmla="*/ 4123353 w 8156794"/>
                  <a:gd name="connsiteY2" fmla="*/ 3066650 h 3066827"/>
                  <a:gd name="connsiteX3" fmla="*/ 2295 w 8156794"/>
                  <a:gd name="connsiteY3" fmla="*/ 1618086 h 3066827"/>
                  <a:gd name="connsiteX4" fmla="*/ 767 w 8156794"/>
                  <a:gd name="connsiteY4" fmla="*/ 147145 h 3066827"/>
                  <a:gd name="connsiteX5" fmla="*/ 4068271 w 8156794"/>
                  <a:gd name="connsiteY5" fmla="*/ 1566042 h 3066827"/>
                  <a:gd name="connsiteX6" fmla="*/ 8156794 w 8156794"/>
                  <a:gd name="connsiteY6" fmla="*/ 0 h 3066827"/>
                  <a:gd name="connsiteX0" fmla="*/ 8123689 w 8156794"/>
                  <a:gd name="connsiteY0" fmla="*/ 0 h 2999866"/>
                  <a:gd name="connsiteX1" fmla="*/ 8156794 w 8156794"/>
                  <a:gd name="connsiteY1" fmla="*/ 1606559 h 2999866"/>
                  <a:gd name="connsiteX2" fmla="*/ 4123353 w 8156794"/>
                  <a:gd name="connsiteY2" fmla="*/ 2999689 h 2999866"/>
                  <a:gd name="connsiteX3" fmla="*/ 2295 w 8156794"/>
                  <a:gd name="connsiteY3" fmla="*/ 1551125 h 2999866"/>
                  <a:gd name="connsiteX4" fmla="*/ 767 w 8156794"/>
                  <a:gd name="connsiteY4" fmla="*/ 80184 h 2999866"/>
                  <a:gd name="connsiteX5" fmla="*/ 4068271 w 8156794"/>
                  <a:gd name="connsiteY5" fmla="*/ 1499081 h 2999866"/>
                  <a:gd name="connsiteX6" fmla="*/ 8123689 w 8156794"/>
                  <a:gd name="connsiteY6" fmla="*/ 0 h 2999866"/>
                  <a:gd name="connsiteX0" fmla="*/ 8167828 w 8167828"/>
                  <a:gd name="connsiteY0" fmla="*/ 0 h 3026651"/>
                  <a:gd name="connsiteX1" fmla="*/ 8156794 w 8167828"/>
                  <a:gd name="connsiteY1" fmla="*/ 1633344 h 3026651"/>
                  <a:gd name="connsiteX2" fmla="*/ 4123353 w 8167828"/>
                  <a:gd name="connsiteY2" fmla="*/ 3026474 h 3026651"/>
                  <a:gd name="connsiteX3" fmla="*/ 2295 w 8167828"/>
                  <a:gd name="connsiteY3" fmla="*/ 1577910 h 3026651"/>
                  <a:gd name="connsiteX4" fmla="*/ 767 w 8167828"/>
                  <a:gd name="connsiteY4" fmla="*/ 106969 h 3026651"/>
                  <a:gd name="connsiteX5" fmla="*/ 4068271 w 8167828"/>
                  <a:gd name="connsiteY5" fmla="*/ 1525866 h 3026651"/>
                  <a:gd name="connsiteX6" fmla="*/ 8167828 w 8167828"/>
                  <a:gd name="connsiteY6" fmla="*/ 0 h 3026651"/>
                  <a:gd name="connsiteX0" fmla="*/ 8167828 w 8167828"/>
                  <a:gd name="connsiteY0" fmla="*/ 0 h 3027228"/>
                  <a:gd name="connsiteX1" fmla="*/ 8145760 w 8167828"/>
                  <a:gd name="connsiteY1" fmla="*/ 1686913 h 3027228"/>
                  <a:gd name="connsiteX2" fmla="*/ 4123353 w 8167828"/>
                  <a:gd name="connsiteY2" fmla="*/ 3026474 h 3027228"/>
                  <a:gd name="connsiteX3" fmla="*/ 2295 w 8167828"/>
                  <a:gd name="connsiteY3" fmla="*/ 1577910 h 3027228"/>
                  <a:gd name="connsiteX4" fmla="*/ 767 w 8167828"/>
                  <a:gd name="connsiteY4" fmla="*/ 106969 h 3027228"/>
                  <a:gd name="connsiteX5" fmla="*/ 4068271 w 8167828"/>
                  <a:gd name="connsiteY5" fmla="*/ 1525866 h 3027228"/>
                  <a:gd name="connsiteX6" fmla="*/ 8167828 w 8167828"/>
                  <a:gd name="connsiteY6" fmla="*/ 0 h 3027228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56794 w 8156794"/>
                  <a:gd name="connsiteY0" fmla="*/ 0 h 2933483"/>
                  <a:gd name="connsiteX1" fmla="*/ 8145760 w 8156794"/>
                  <a:gd name="connsiteY1" fmla="*/ 1593168 h 2933483"/>
                  <a:gd name="connsiteX2" fmla="*/ 4123353 w 8156794"/>
                  <a:gd name="connsiteY2" fmla="*/ 2932729 h 2933483"/>
                  <a:gd name="connsiteX3" fmla="*/ 2295 w 8156794"/>
                  <a:gd name="connsiteY3" fmla="*/ 1484165 h 2933483"/>
                  <a:gd name="connsiteX4" fmla="*/ 767 w 8156794"/>
                  <a:gd name="connsiteY4" fmla="*/ 13224 h 2933483"/>
                  <a:gd name="connsiteX5" fmla="*/ 4068271 w 8156794"/>
                  <a:gd name="connsiteY5" fmla="*/ 1432121 h 2933483"/>
                  <a:gd name="connsiteX6" fmla="*/ 8156794 w 8156794"/>
                  <a:gd name="connsiteY6" fmla="*/ 0 h 2933483"/>
                  <a:gd name="connsiteX0" fmla="*/ 8123689 w 8145760"/>
                  <a:gd name="connsiteY0" fmla="*/ 13560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9 w 8145760"/>
                  <a:gd name="connsiteY6" fmla="*/ 13560 h 2920259"/>
                  <a:gd name="connsiteX0" fmla="*/ 8178863 w 8178863"/>
                  <a:gd name="connsiteY0" fmla="*/ 26952 h 2920259"/>
                  <a:gd name="connsiteX1" fmla="*/ 8145760 w 8178863"/>
                  <a:gd name="connsiteY1" fmla="*/ 1579944 h 2920259"/>
                  <a:gd name="connsiteX2" fmla="*/ 4123353 w 8178863"/>
                  <a:gd name="connsiteY2" fmla="*/ 2919505 h 2920259"/>
                  <a:gd name="connsiteX3" fmla="*/ 2295 w 8178863"/>
                  <a:gd name="connsiteY3" fmla="*/ 1470941 h 2920259"/>
                  <a:gd name="connsiteX4" fmla="*/ 767 w 8178863"/>
                  <a:gd name="connsiteY4" fmla="*/ 0 h 2920259"/>
                  <a:gd name="connsiteX5" fmla="*/ 4068271 w 8178863"/>
                  <a:gd name="connsiteY5" fmla="*/ 1418897 h 2920259"/>
                  <a:gd name="connsiteX6" fmla="*/ 8178863 w 8178863"/>
                  <a:gd name="connsiteY6" fmla="*/ 26952 h 2920259"/>
                  <a:gd name="connsiteX0" fmla="*/ 8167827 w 8167827"/>
                  <a:gd name="connsiteY0" fmla="*/ 40343 h 2920259"/>
                  <a:gd name="connsiteX1" fmla="*/ 8145760 w 8167827"/>
                  <a:gd name="connsiteY1" fmla="*/ 1579944 h 2920259"/>
                  <a:gd name="connsiteX2" fmla="*/ 4123353 w 8167827"/>
                  <a:gd name="connsiteY2" fmla="*/ 2919505 h 2920259"/>
                  <a:gd name="connsiteX3" fmla="*/ 2295 w 8167827"/>
                  <a:gd name="connsiteY3" fmla="*/ 1470941 h 2920259"/>
                  <a:gd name="connsiteX4" fmla="*/ 767 w 8167827"/>
                  <a:gd name="connsiteY4" fmla="*/ 0 h 2920259"/>
                  <a:gd name="connsiteX5" fmla="*/ 4068271 w 8167827"/>
                  <a:gd name="connsiteY5" fmla="*/ 1418897 h 2920259"/>
                  <a:gd name="connsiteX6" fmla="*/ 8167827 w 8167827"/>
                  <a:gd name="connsiteY6" fmla="*/ 40343 h 2920259"/>
                  <a:gd name="connsiteX0" fmla="*/ 8123687 w 8145760"/>
                  <a:gd name="connsiteY0" fmla="*/ 53735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23687 w 8145760"/>
                  <a:gd name="connsiteY6" fmla="*/ 53735 h 2920259"/>
                  <a:gd name="connsiteX0" fmla="*/ 8161918 w 8161918"/>
                  <a:gd name="connsiteY0" fmla="*/ 0 h 2943855"/>
                  <a:gd name="connsiteX1" fmla="*/ 8145760 w 8161918"/>
                  <a:gd name="connsiteY1" fmla="*/ 1603540 h 2943855"/>
                  <a:gd name="connsiteX2" fmla="*/ 4123353 w 8161918"/>
                  <a:gd name="connsiteY2" fmla="*/ 2943101 h 2943855"/>
                  <a:gd name="connsiteX3" fmla="*/ 2295 w 8161918"/>
                  <a:gd name="connsiteY3" fmla="*/ 1494537 h 2943855"/>
                  <a:gd name="connsiteX4" fmla="*/ 767 w 8161918"/>
                  <a:gd name="connsiteY4" fmla="*/ 23596 h 2943855"/>
                  <a:gd name="connsiteX5" fmla="*/ 4068271 w 8161918"/>
                  <a:gd name="connsiteY5" fmla="*/ 1442493 h 2943855"/>
                  <a:gd name="connsiteX6" fmla="*/ 8161918 w 8161918"/>
                  <a:gd name="connsiteY6" fmla="*/ 0 h 2943855"/>
                  <a:gd name="connsiteX0" fmla="*/ 8144926 w 8145760"/>
                  <a:gd name="connsiteY0" fmla="*/ 43424 h 2920259"/>
                  <a:gd name="connsiteX1" fmla="*/ 8145760 w 8145760"/>
                  <a:gd name="connsiteY1" fmla="*/ 1579944 h 2920259"/>
                  <a:gd name="connsiteX2" fmla="*/ 4123353 w 8145760"/>
                  <a:gd name="connsiteY2" fmla="*/ 2919505 h 2920259"/>
                  <a:gd name="connsiteX3" fmla="*/ 2295 w 8145760"/>
                  <a:gd name="connsiteY3" fmla="*/ 1470941 h 2920259"/>
                  <a:gd name="connsiteX4" fmla="*/ 767 w 8145760"/>
                  <a:gd name="connsiteY4" fmla="*/ 0 h 2920259"/>
                  <a:gd name="connsiteX5" fmla="*/ 4068271 w 8145760"/>
                  <a:gd name="connsiteY5" fmla="*/ 1418897 h 2920259"/>
                  <a:gd name="connsiteX6" fmla="*/ 8144926 w 8145760"/>
                  <a:gd name="connsiteY6" fmla="*/ 43424 h 2920259"/>
                  <a:gd name="connsiteX0" fmla="*/ 8161918 w 8161918"/>
                  <a:gd name="connsiteY0" fmla="*/ 0 h 2959321"/>
                  <a:gd name="connsiteX1" fmla="*/ 8145760 w 8161918"/>
                  <a:gd name="connsiteY1" fmla="*/ 1619006 h 2959321"/>
                  <a:gd name="connsiteX2" fmla="*/ 4123353 w 8161918"/>
                  <a:gd name="connsiteY2" fmla="*/ 2958567 h 2959321"/>
                  <a:gd name="connsiteX3" fmla="*/ 2295 w 8161918"/>
                  <a:gd name="connsiteY3" fmla="*/ 1510003 h 2959321"/>
                  <a:gd name="connsiteX4" fmla="*/ 767 w 8161918"/>
                  <a:gd name="connsiteY4" fmla="*/ 39062 h 2959321"/>
                  <a:gd name="connsiteX5" fmla="*/ 4068271 w 8161918"/>
                  <a:gd name="connsiteY5" fmla="*/ 1457959 h 2959321"/>
                  <a:gd name="connsiteX6" fmla="*/ 8161918 w 8161918"/>
                  <a:gd name="connsiteY6" fmla="*/ 0 h 2959321"/>
                  <a:gd name="connsiteX0" fmla="*/ 8161918 w 8162752"/>
                  <a:gd name="connsiteY0" fmla="*/ 0 h 2959488"/>
                  <a:gd name="connsiteX1" fmla="*/ 8162752 w 8162752"/>
                  <a:gd name="connsiteY1" fmla="*/ 1629317 h 2959488"/>
                  <a:gd name="connsiteX2" fmla="*/ 4123353 w 8162752"/>
                  <a:gd name="connsiteY2" fmla="*/ 2958567 h 2959488"/>
                  <a:gd name="connsiteX3" fmla="*/ 2295 w 8162752"/>
                  <a:gd name="connsiteY3" fmla="*/ 1510003 h 2959488"/>
                  <a:gd name="connsiteX4" fmla="*/ 767 w 8162752"/>
                  <a:gd name="connsiteY4" fmla="*/ 39062 h 2959488"/>
                  <a:gd name="connsiteX5" fmla="*/ 4068271 w 8162752"/>
                  <a:gd name="connsiteY5" fmla="*/ 1457959 h 2959488"/>
                  <a:gd name="connsiteX6" fmla="*/ 8161918 w 8162752"/>
                  <a:gd name="connsiteY6" fmla="*/ 0 h 2959488"/>
                  <a:gd name="connsiteX0" fmla="*/ 8165930 w 8166764"/>
                  <a:gd name="connsiteY0" fmla="*/ 7337 h 2966825"/>
                  <a:gd name="connsiteX1" fmla="*/ 8166764 w 8166764"/>
                  <a:gd name="connsiteY1" fmla="*/ 1636654 h 2966825"/>
                  <a:gd name="connsiteX2" fmla="*/ 4127365 w 8166764"/>
                  <a:gd name="connsiteY2" fmla="*/ 2965904 h 2966825"/>
                  <a:gd name="connsiteX3" fmla="*/ 6307 w 8166764"/>
                  <a:gd name="connsiteY3" fmla="*/ 1517340 h 2966825"/>
                  <a:gd name="connsiteX4" fmla="*/ 532 w 8166764"/>
                  <a:gd name="connsiteY4" fmla="*/ 0 h 2966825"/>
                  <a:gd name="connsiteX5" fmla="*/ 4072283 w 8166764"/>
                  <a:gd name="connsiteY5" fmla="*/ 1465296 h 2966825"/>
                  <a:gd name="connsiteX6" fmla="*/ 8165930 w 8166764"/>
                  <a:gd name="connsiteY6" fmla="*/ 7337 h 2966825"/>
                  <a:gd name="connsiteX0" fmla="*/ 8168119 w 8168953"/>
                  <a:gd name="connsiteY0" fmla="*/ 7337 h 2966682"/>
                  <a:gd name="connsiteX1" fmla="*/ 8168953 w 8168953"/>
                  <a:gd name="connsiteY1" fmla="*/ 1636654 h 2966682"/>
                  <a:gd name="connsiteX2" fmla="*/ 4129554 w 8168953"/>
                  <a:gd name="connsiteY2" fmla="*/ 2965904 h 2966682"/>
                  <a:gd name="connsiteX3" fmla="*/ 0 w 8168953"/>
                  <a:gd name="connsiteY3" fmla="*/ 1527651 h 2966682"/>
                  <a:gd name="connsiteX4" fmla="*/ 2721 w 8168953"/>
                  <a:gd name="connsiteY4" fmla="*/ 0 h 2966682"/>
                  <a:gd name="connsiteX5" fmla="*/ 4074472 w 8168953"/>
                  <a:gd name="connsiteY5" fmla="*/ 1465296 h 2966682"/>
                  <a:gd name="connsiteX6" fmla="*/ 8168119 w 8168953"/>
                  <a:gd name="connsiteY6" fmla="*/ 7337 h 2966682"/>
                  <a:gd name="connsiteX0" fmla="*/ 8168119 w 8168953"/>
                  <a:gd name="connsiteY0" fmla="*/ 7337 h 3100377"/>
                  <a:gd name="connsiteX1" fmla="*/ 8168953 w 8168953"/>
                  <a:gd name="connsiteY1" fmla="*/ 1636654 h 3100377"/>
                  <a:gd name="connsiteX2" fmla="*/ 4118520 w 8168953"/>
                  <a:gd name="connsiteY2" fmla="*/ 3099826 h 3100377"/>
                  <a:gd name="connsiteX3" fmla="*/ 0 w 8168953"/>
                  <a:gd name="connsiteY3" fmla="*/ 1527651 h 3100377"/>
                  <a:gd name="connsiteX4" fmla="*/ 2721 w 8168953"/>
                  <a:gd name="connsiteY4" fmla="*/ 0 h 3100377"/>
                  <a:gd name="connsiteX5" fmla="*/ 4074472 w 8168953"/>
                  <a:gd name="connsiteY5" fmla="*/ 1465296 h 3100377"/>
                  <a:gd name="connsiteX6" fmla="*/ 8168119 w 8168953"/>
                  <a:gd name="connsiteY6" fmla="*/ 7337 h 3100377"/>
                  <a:gd name="connsiteX0" fmla="*/ 8168119 w 8168953"/>
                  <a:gd name="connsiteY0" fmla="*/ 7337 h 3100429"/>
                  <a:gd name="connsiteX1" fmla="*/ 8168953 w 8168953"/>
                  <a:gd name="connsiteY1" fmla="*/ 1636654 h 3100429"/>
                  <a:gd name="connsiteX2" fmla="*/ 4118520 w 8168953"/>
                  <a:gd name="connsiteY2" fmla="*/ 3099826 h 3100429"/>
                  <a:gd name="connsiteX3" fmla="*/ 0 w 8168953"/>
                  <a:gd name="connsiteY3" fmla="*/ 1527651 h 3100429"/>
                  <a:gd name="connsiteX4" fmla="*/ 2721 w 8168953"/>
                  <a:gd name="connsiteY4" fmla="*/ 0 h 3100429"/>
                  <a:gd name="connsiteX5" fmla="*/ 4074472 w 8168953"/>
                  <a:gd name="connsiteY5" fmla="*/ 1465296 h 3100429"/>
                  <a:gd name="connsiteX6" fmla="*/ 8168119 w 8168953"/>
                  <a:gd name="connsiteY6" fmla="*/ 7337 h 3100429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72202 w 8166683"/>
                  <a:gd name="connsiteY5" fmla="*/ 1465296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  <a:gd name="connsiteX0" fmla="*/ 8165849 w 8166683"/>
                  <a:gd name="connsiteY0" fmla="*/ 7337 h 3099826"/>
                  <a:gd name="connsiteX1" fmla="*/ 8166683 w 8166683"/>
                  <a:gd name="connsiteY1" fmla="*/ 1636654 h 3099826"/>
                  <a:gd name="connsiteX2" fmla="*/ 4116250 w 8166683"/>
                  <a:gd name="connsiteY2" fmla="*/ 3099826 h 3099826"/>
                  <a:gd name="connsiteX3" fmla="*/ 8764 w 8166683"/>
                  <a:gd name="connsiteY3" fmla="*/ 1634789 h 3099826"/>
                  <a:gd name="connsiteX4" fmla="*/ 451 w 8166683"/>
                  <a:gd name="connsiteY4" fmla="*/ 0 h 3099826"/>
                  <a:gd name="connsiteX5" fmla="*/ 4061168 w 8166683"/>
                  <a:gd name="connsiteY5" fmla="*/ 1438511 h 3099826"/>
                  <a:gd name="connsiteX6" fmla="*/ 8165849 w 8166683"/>
                  <a:gd name="connsiteY6" fmla="*/ 7337 h 3099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166683" h="3099826">
                    <a:moveTo>
                      <a:pt x="8165849" y="7337"/>
                    </a:moveTo>
                    <a:lnTo>
                      <a:pt x="8166683" y="1636654"/>
                    </a:lnTo>
                    <a:cubicBezTo>
                      <a:pt x="7917761" y="2728489"/>
                      <a:pt x="5475903" y="3100137"/>
                      <a:pt x="4116250" y="3099826"/>
                    </a:cubicBezTo>
                    <a:cubicBezTo>
                      <a:pt x="2756597" y="3099515"/>
                      <a:pt x="245424" y="2744647"/>
                      <a:pt x="8764" y="1634789"/>
                    </a:cubicBezTo>
                    <a:cubicBezTo>
                      <a:pt x="11928" y="1215900"/>
                      <a:pt x="-2713" y="418889"/>
                      <a:pt x="451" y="0"/>
                    </a:cubicBezTo>
                    <a:cubicBezTo>
                      <a:pt x="385485" y="953840"/>
                      <a:pt x="2700268" y="1437288"/>
                      <a:pt x="4061168" y="1438511"/>
                    </a:cubicBezTo>
                    <a:cubicBezTo>
                      <a:pt x="5422068" y="1439734"/>
                      <a:pt x="7793228" y="1089449"/>
                      <a:pt x="8165849" y="73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B8C2C9"/>
                  </a:gs>
                  <a:gs pos="21000">
                    <a:schemeClr val="bg1"/>
                  </a:gs>
                  <a:gs pos="60000">
                    <a:srgbClr val="D6DCE0"/>
                  </a:gs>
                  <a:gs pos="100000">
                    <a:srgbClr val="B8C2C9"/>
                  </a:gs>
                </a:gsLst>
                <a:lin ang="0" scaled="0"/>
              </a:gra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     </a:t>
                </a:r>
              </a:p>
            </p:txBody>
          </p:sp>
          <p:sp>
            <p:nvSpPr>
              <p:cNvPr id="449" name="Oval 448">
                <a:extLst>
                  <a:ext uri="{FF2B5EF4-FFF2-40B4-BE49-F238E27FC236}">
                    <a16:creationId xmlns:a16="http://schemas.microsoft.com/office/drawing/2014/main" id="{9739DB09-38E5-A347-93BF-13C80AD84539}"/>
                  </a:ext>
                </a:extLst>
              </p:cNvPr>
              <p:cNvSpPr/>
              <p:nvPr/>
            </p:nvSpPr>
            <p:spPr>
              <a:xfrm>
                <a:off x="7494729" y="2774731"/>
                <a:ext cx="1480163" cy="579140"/>
              </a:xfrm>
              <a:prstGeom prst="ellipse">
                <a:avLst/>
              </a:prstGeom>
              <a:solidFill>
                <a:srgbClr val="B8C2C9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             </a:t>
                </a:r>
              </a:p>
            </p:txBody>
          </p:sp>
          <p:grpSp>
            <p:nvGrpSpPr>
              <p:cNvPr id="450" name="Group 449">
                <a:extLst>
                  <a:ext uri="{FF2B5EF4-FFF2-40B4-BE49-F238E27FC236}">
                    <a16:creationId xmlns:a16="http://schemas.microsoft.com/office/drawing/2014/main" id="{04079280-378E-384D-9681-BF41B82BF6CB}"/>
                  </a:ext>
                </a:extLst>
              </p:cNvPr>
              <p:cNvGrpSpPr/>
              <p:nvPr/>
            </p:nvGrpSpPr>
            <p:grpSpPr>
              <a:xfrm>
                <a:off x="7713663" y="2848339"/>
                <a:ext cx="1042107" cy="425543"/>
                <a:chOff x="7786941" y="2884917"/>
                <a:chExt cx="897649" cy="353919"/>
              </a:xfrm>
            </p:grpSpPr>
            <p:sp>
              <p:nvSpPr>
                <p:cNvPr id="451" name="Freeform 450">
                  <a:extLst>
                    <a:ext uri="{FF2B5EF4-FFF2-40B4-BE49-F238E27FC236}">
                      <a16:creationId xmlns:a16="http://schemas.microsoft.com/office/drawing/2014/main" id="{914AA044-3657-1448-A5E9-2F003DC03F6B}"/>
                    </a:ext>
                  </a:extLst>
                </p:cNvPr>
                <p:cNvSpPr/>
                <p:nvPr/>
              </p:nvSpPr>
              <p:spPr>
                <a:xfrm>
                  <a:off x="7811770" y="2884917"/>
                  <a:ext cx="849158" cy="198115"/>
                </a:xfrm>
                <a:custGeom>
                  <a:avLst/>
                  <a:gdLst>
                    <a:gd name="connsiteX0" fmla="*/ 3725333 w 4588933"/>
                    <a:gd name="connsiteY0" fmla="*/ 0 h 1049866"/>
                    <a:gd name="connsiteX1" fmla="*/ 4588933 w 4588933"/>
                    <a:gd name="connsiteY1" fmla="*/ 270933 h 1049866"/>
                    <a:gd name="connsiteX2" fmla="*/ 3962400 w 4588933"/>
                    <a:gd name="connsiteY2" fmla="*/ 541866 h 1049866"/>
                    <a:gd name="connsiteX3" fmla="*/ 3742267 w 4588933"/>
                    <a:gd name="connsiteY3" fmla="*/ 457200 h 1049866"/>
                    <a:gd name="connsiteX4" fmla="*/ 2269067 w 4588933"/>
                    <a:gd name="connsiteY4" fmla="*/ 1049866 h 1049866"/>
                    <a:gd name="connsiteX5" fmla="*/ 880533 w 4588933"/>
                    <a:gd name="connsiteY5" fmla="*/ 457200 h 1049866"/>
                    <a:gd name="connsiteX6" fmla="*/ 592667 w 4588933"/>
                    <a:gd name="connsiteY6" fmla="*/ 541866 h 1049866"/>
                    <a:gd name="connsiteX7" fmla="*/ 0 w 4588933"/>
                    <a:gd name="connsiteY7" fmla="*/ 254000 h 1049866"/>
                    <a:gd name="connsiteX8" fmla="*/ 880533 w 4588933"/>
                    <a:gd name="connsiteY8" fmla="*/ 16933 h 1049866"/>
                    <a:gd name="connsiteX9" fmla="*/ 2302933 w 4588933"/>
                    <a:gd name="connsiteY9" fmla="*/ 626533 h 1049866"/>
                    <a:gd name="connsiteX10" fmla="*/ 3725333 w 4588933"/>
                    <a:gd name="connsiteY10" fmla="*/ 0 h 1049866"/>
                    <a:gd name="connsiteX0" fmla="*/ 3725333 w 4641485"/>
                    <a:gd name="connsiteY0" fmla="*/ 0 h 1049866"/>
                    <a:gd name="connsiteX1" fmla="*/ 4641485 w 4641485"/>
                    <a:gd name="connsiteY1" fmla="*/ 239402 h 1049866"/>
                    <a:gd name="connsiteX2" fmla="*/ 3962400 w 4641485"/>
                    <a:gd name="connsiteY2" fmla="*/ 541866 h 1049866"/>
                    <a:gd name="connsiteX3" fmla="*/ 3742267 w 4641485"/>
                    <a:gd name="connsiteY3" fmla="*/ 457200 h 1049866"/>
                    <a:gd name="connsiteX4" fmla="*/ 2269067 w 4641485"/>
                    <a:gd name="connsiteY4" fmla="*/ 1049866 h 1049866"/>
                    <a:gd name="connsiteX5" fmla="*/ 880533 w 4641485"/>
                    <a:gd name="connsiteY5" fmla="*/ 457200 h 1049866"/>
                    <a:gd name="connsiteX6" fmla="*/ 592667 w 4641485"/>
                    <a:gd name="connsiteY6" fmla="*/ 541866 h 1049866"/>
                    <a:gd name="connsiteX7" fmla="*/ 0 w 4641485"/>
                    <a:gd name="connsiteY7" fmla="*/ 254000 h 1049866"/>
                    <a:gd name="connsiteX8" fmla="*/ 880533 w 4641485"/>
                    <a:gd name="connsiteY8" fmla="*/ 16933 h 1049866"/>
                    <a:gd name="connsiteX9" fmla="*/ 2302933 w 4641485"/>
                    <a:gd name="connsiteY9" fmla="*/ 626533 h 1049866"/>
                    <a:gd name="connsiteX10" fmla="*/ 3725333 w 4641485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73798 w 4673016"/>
                    <a:gd name="connsiteY3" fmla="*/ 45720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84308 w 4673016"/>
                    <a:gd name="connsiteY3" fmla="*/ 404648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34464 w 4673016"/>
                    <a:gd name="connsiteY9" fmla="*/ 62653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32979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794818 w 4673016"/>
                    <a:gd name="connsiteY3" fmla="*/ 436179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  <a:gd name="connsiteX0" fmla="*/ 3756864 w 4673016"/>
                    <a:gd name="connsiteY0" fmla="*/ 0 h 1049866"/>
                    <a:gd name="connsiteX1" fmla="*/ 4673016 w 4673016"/>
                    <a:gd name="connsiteY1" fmla="*/ 239402 h 1049866"/>
                    <a:gd name="connsiteX2" fmla="*/ 3993931 w 4673016"/>
                    <a:gd name="connsiteY2" fmla="*/ 541866 h 1049866"/>
                    <a:gd name="connsiteX3" fmla="*/ 3815839 w 4673016"/>
                    <a:gd name="connsiteY3" fmla="*/ 467710 h 1049866"/>
                    <a:gd name="connsiteX4" fmla="*/ 2300598 w 4673016"/>
                    <a:gd name="connsiteY4" fmla="*/ 1049866 h 1049866"/>
                    <a:gd name="connsiteX5" fmla="*/ 912064 w 4673016"/>
                    <a:gd name="connsiteY5" fmla="*/ 457200 h 1049866"/>
                    <a:gd name="connsiteX6" fmla="*/ 624198 w 4673016"/>
                    <a:gd name="connsiteY6" fmla="*/ 541866 h 1049866"/>
                    <a:gd name="connsiteX7" fmla="*/ 0 w 4673016"/>
                    <a:gd name="connsiteY7" fmla="*/ 275021 h 1049866"/>
                    <a:gd name="connsiteX8" fmla="*/ 912064 w 4673016"/>
                    <a:gd name="connsiteY8" fmla="*/ 16933 h 1049866"/>
                    <a:gd name="connsiteX9" fmla="*/ 2323954 w 4673016"/>
                    <a:gd name="connsiteY9" fmla="*/ 616023 h 1049866"/>
                    <a:gd name="connsiteX10" fmla="*/ 3756864 w 4673016"/>
                    <a:gd name="connsiteY10" fmla="*/ 0 h 10498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673016" h="1049866">
                      <a:moveTo>
                        <a:pt x="3756864" y="0"/>
                      </a:moveTo>
                      <a:lnTo>
                        <a:pt x="4673016" y="239402"/>
                      </a:lnTo>
                      <a:lnTo>
                        <a:pt x="3993931" y="541866"/>
                      </a:lnTo>
                      <a:lnTo>
                        <a:pt x="3815839" y="467710"/>
                      </a:lnTo>
                      <a:lnTo>
                        <a:pt x="2300598" y="1049866"/>
                      </a:lnTo>
                      <a:lnTo>
                        <a:pt x="912064" y="457200"/>
                      </a:lnTo>
                      <a:lnTo>
                        <a:pt x="624198" y="541866"/>
                      </a:lnTo>
                      <a:lnTo>
                        <a:pt x="0" y="275021"/>
                      </a:lnTo>
                      <a:lnTo>
                        <a:pt x="912064" y="16933"/>
                      </a:lnTo>
                      <a:lnTo>
                        <a:pt x="2323954" y="616023"/>
                      </a:lnTo>
                      <a:lnTo>
                        <a:pt x="3756864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52" name="Freeform 451">
                  <a:extLst>
                    <a:ext uri="{FF2B5EF4-FFF2-40B4-BE49-F238E27FC236}">
                      <a16:creationId xmlns:a16="http://schemas.microsoft.com/office/drawing/2014/main" id="{29FDF0B8-7E9A-1F4D-8C99-CE1C68A1345F}"/>
                    </a:ext>
                  </a:extLst>
                </p:cNvPr>
                <p:cNvSpPr/>
                <p:nvPr/>
              </p:nvSpPr>
              <p:spPr>
                <a:xfrm>
                  <a:off x="8367548" y="3054383"/>
                  <a:ext cx="317042" cy="170569"/>
                </a:xfrm>
                <a:custGeom>
                  <a:avLst/>
                  <a:gdLst>
                    <a:gd name="connsiteX0" fmla="*/ 21021 w 1744718"/>
                    <a:gd name="connsiteY0" fmla="*/ 0 h 903890"/>
                    <a:gd name="connsiteX1" fmla="*/ 1744718 w 1744718"/>
                    <a:gd name="connsiteY1" fmla="*/ 693683 h 903890"/>
                    <a:gd name="connsiteX2" fmla="*/ 1145628 w 1744718"/>
                    <a:gd name="connsiteY2" fmla="*/ 903890 h 903890"/>
                    <a:gd name="connsiteX3" fmla="*/ 0 w 1744718"/>
                    <a:gd name="connsiteY3" fmla="*/ 451945 h 903890"/>
                    <a:gd name="connsiteX4" fmla="*/ 21021 w 1744718"/>
                    <a:gd name="connsiteY4" fmla="*/ 0 h 903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44718" h="903890">
                      <a:moveTo>
                        <a:pt x="21021" y="0"/>
                      </a:moveTo>
                      <a:lnTo>
                        <a:pt x="1744718" y="693683"/>
                      </a:lnTo>
                      <a:lnTo>
                        <a:pt x="1145628" y="903890"/>
                      </a:lnTo>
                      <a:lnTo>
                        <a:pt x="0" y="451945"/>
                      </a:lnTo>
                      <a:lnTo>
                        <a:pt x="21021" y="0"/>
                      </a:lnTo>
                      <a:close/>
                    </a:path>
                  </a:pathLst>
                </a:custGeom>
                <a:solidFill>
                  <a:srgbClr val="0000A3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53" name="Freeform 452">
                  <a:extLst>
                    <a:ext uri="{FF2B5EF4-FFF2-40B4-BE49-F238E27FC236}">
                      <a16:creationId xmlns:a16="http://schemas.microsoft.com/office/drawing/2014/main" id="{49A96193-2E73-4C43-843C-2C8C4DCEE478}"/>
                    </a:ext>
                  </a:extLst>
                </p:cNvPr>
                <p:cNvSpPr/>
                <p:nvPr/>
              </p:nvSpPr>
              <p:spPr>
                <a:xfrm>
                  <a:off x="7786941" y="3054383"/>
                  <a:ext cx="311312" cy="168585"/>
                </a:xfrm>
                <a:custGeom>
                  <a:avLst/>
                  <a:gdLst>
                    <a:gd name="connsiteX0" fmla="*/ 1702676 w 1713187"/>
                    <a:gd name="connsiteY0" fmla="*/ 0 h 893380"/>
                    <a:gd name="connsiteX1" fmla="*/ 1713187 w 1713187"/>
                    <a:gd name="connsiteY1" fmla="*/ 472966 h 893380"/>
                    <a:gd name="connsiteX2" fmla="*/ 578069 w 1713187"/>
                    <a:gd name="connsiteY2" fmla="*/ 893380 h 893380"/>
                    <a:gd name="connsiteX3" fmla="*/ 0 w 1713187"/>
                    <a:gd name="connsiteY3" fmla="*/ 693683 h 893380"/>
                    <a:gd name="connsiteX4" fmla="*/ 1702676 w 1713187"/>
                    <a:gd name="connsiteY4" fmla="*/ 0 h 893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13187" h="893380">
                      <a:moveTo>
                        <a:pt x="1702676" y="0"/>
                      </a:moveTo>
                      <a:lnTo>
                        <a:pt x="1713187" y="472966"/>
                      </a:lnTo>
                      <a:lnTo>
                        <a:pt x="578069" y="893380"/>
                      </a:lnTo>
                      <a:lnTo>
                        <a:pt x="0" y="693683"/>
                      </a:lnTo>
                      <a:lnTo>
                        <a:pt x="1702676" y="0"/>
                      </a:lnTo>
                      <a:close/>
                    </a:path>
                  </a:pathLst>
                </a:custGeom>
                <a:solidFill>
                  <a:srgbClr val="0000A8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54" name="Freeform 453">
                  <a:extLst>
                    <a:ext uri="{FF2B5EF4-FFF2-40B4-BE49-F238E27FC236}">
                      <a16:creationId xmlns:a16="http://schemas.microsoft.com/office/drawing/2014/main" id="{F5358318-953E-E249-9021-E0B5DF66E3B3}"/>
                    </a:ext>
                  </a:extLst>
                </p:cNvPr>
                <p:cNvSpPr/>
                <p:nvPr/>
              </p:nvSpPr>
              <p:spPr>
                <a:xfrm>
                  <a:off x="7895013" y="2971083"/>
                  <a:ext cx="676892" cy="267753"/>
                </a:xfrm>
                <a:custGeom>
                  <a:avLst/>
                  <a:gdLst>
                    <a:gd name="connsiteX0" fmla="*/ 599089 w 4162096"/>
                    <a:gd name="connsiteY0" fmla="*/ 273269 h 1618593"/>
                    <a:gd name="connsiteX1" fmla="*/ 882869 w 4162096"/>
                    <a:gd name="connsiteY1" fmla="*/ 199697 h 1618593"/>
                    <a:gd name="connsiteX2" fmla="*/ 2312276 w 4162096"/>
                    <a:gd name="connsiteY2" fmla="*/ 798786 h 1618593"/>
                    <a:gd name="connsiteX3" fmla="*/ 3794234 w 4162096"/>
                    <a:gd name="connsiteY3" fmla="*/ 199697 h 1618593"/>
                    <a:gd name="connsiteX4" fmla="*/ 4014951 w 4162096"/>
                    <a:gd name="connsiteY4" fmla="*/ 273269 h 1618593"/>
                    <a:gd name="connsiteX5" fmla="*/ 3058510 w 4162096"/>
                    <a:gd name="connsiteY5" fmla="*/ 641131 h 1618593"/>
                    <a:gd name="connsiteX6" fmla="*/ 3026979 w 4162096"/>
                    <a:gd name="connsiteY6" fmla="*/ 1114097 h 1618593"/>
                    <a:gd name="connsiteX7" fmla="*/ 4162096 w 4162096"/>
                    <a:gd name="connsiteY7" fmla="*/ 1545021 h 1618593"/>
                    <a:gd name="connsiteX8" fmla="*/ 3878317 w 4162096"/>
                    <a:gd name="connsiteY8" fmla="*/ 1608083 h 1618593"/>
                    <a:gd name="connsiteX9" fmla="*/ 2301765 w 4162096"/>
                    <a:gd name="connsiteY9" fmla="*/ 945931 h 1618593"/>
                    <a:gd name="connsiteX10" fmla="*/ 693682 w 4162096"/>
                    <a:gd name="connsiteY10" fmla="*/ 1618593 h 1618593"/>
                    <a:gd name="connsiteX11" fmla="*/ 430924 w 4162096"/>
                    <a:gd name="connsiteY11" fmla="*/ 1524000 h 1618593"/>
                    <a:gd name="connsiteX12" fmla="*/ 1576551 w 4162096"/>
                    <a:gd name="connsiteY12" fmla="*/ 1082566 h 1618593"/>
                    <a:gd name="connsiteX13" fmla="*/ 1545020 w 4162096"/>
                    <a:gd name="connsiteY13" fmla="*/ 609600 h 1618593"/>
                    <a:gd name="connsiteX14" fmla="*/ 0 w 4162096"/>
                    <a:gd name="connsiteY14" fmla="*/ 0 h 1618593"/>
                    <a:gd name="connsiteX15" fmla="*/ 872358 w 4162096"/>
                    <a:gd name="connsiteY15" fmla="*/ 210207 h 1618593"/>
                    <a:gd name="connsiteX16" fmla="*/ 872358 w 4162096"/>
                    <a:gd name="connsiteY16" fmla="*/ 210207 h 1618593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15" fmla="*/ 441434 w 3731172"/>
                    <a:gd name="connsiteY15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441434 w 3731172"/>
                    <a:gd name="connsiteY14" fmla="*/ 10510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357351 w 3731172"/>
                    <a:gd name="connsiteY14" fmla="*/ 115613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0990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47144 w 3731172"/>
                    <a:gd name="connsiteY14" fmla="*/ 6306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14096 w 3731172"/>
                    <a:gd name="connsiteY13" fmla="*/ 420413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56137 w 3731172"/>
                    <a:gd name="connsiteY13" fmla="*/ 441434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882869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68165 w 3731172"/>
                    <a:gd name="connsiteY0" fmla="*/ 73572 h 1418896"/>
                    <a:gd name="connsiteX1" fmla="*/ 451945 w 3731172"/>
                    <a:gd name="connsiteY1" fmla="*/ 0 h 1418896"/>
                    <a:gd name="connsiteX2" fmla="*/ 1881352 w 3731172"/>
                    <a:gd name="connsiteY2" fmla="*/ 599089 h 1418896"/>
                    <a:gd name="connsiteX3" fmla="*/ 3363310 w 3731172"/>
                    <a:gd name="connsiteY3" fmla="*/ 0 h 1418896"/>
                    <a:gd name="connsiteX4" fmla="*/ 3584027 w 3731172"/>
                    <a:gd name="connsiteY4" fmla="*/ 73572 h 1418896"/>
                    <a:gd name="connsiteX5" fmla="*/ 2627586 w 3731172"/>
                    <a:gd name="connsiteY5" fmla="*/ 441434 h 1418896"/>
                    <a:gd name="connsiteX6" fmla="*/ 2596055 w 3731172"/>
                    <a:gd name="connsiteY6" fmla="*/ 914400 h 1418896"/>
                    <a:gd name="connsiteX7" fmla="*/ 3731172 w 3731172"/>
                    <a:gd name="connsiteY7" fmla="*/ 1345324 h 1418896"/>
                    <a:gd name="connsiteX8" fmla="*/ 3447393 w 3731172"/>
                    <a:gd name="connsiteY8" fmla="*/ 1408386 h 1418896"/>
                    <a:gd name="connsiteX9" fmla="*/ 1870841 w 3731172"/>
                    <a:gd name="connsiteY9" fmla="*/ 746234 h 1418896"/>
                    <a:gd name="connsiteX10" fmla="*/ 262758 w 3731172"/>
                    <a:gd name="connsiteY10" fmla="*/ 1418896 h 1418896"/>
                    <a:gd name="connsiteX11" fmla="*/ 0 w 3731172"/>
                    <a:gd name="connsiteY11" fmla="*/ 1324303 h 1418896"/>
                    <a:gd name="connsiteX12" fmla="*/ 1145627 w 3731172"/>
                    <a:gd name="connsiteY12" fmla="*/ 903890 h 1418896"/>
                    <a:gd name="connsiteX13" fmla="*/ 1145626 w 3731172"/>
                    <a:gd name="connsiteY13" fmla="*/ 451945 h 1418896"/>
                    <a:gd name="connsiteX14" fmla="*/ 189185 w 3731172"/>
                    <a:gd name="connsiteY14" fmla="*/ 84081 h 1418896"/>
                    <a:gd name="connsiteX15" fmla="*/ 168165 w 3731172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575034 w 3710151"/>
                    <a:gd name="connsiteY6" fmla="*/ 91440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06565 w 3710151"/>
                    <a:gd name="connsiteY6" fmla="*/ 924910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06565 w 3710151"/>
                    <a:gd name="connsiteY5" fmla="*/ 441434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5151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60331 w 3710151"/>
                    <a:gd name="connsiteY2" fmla="*/ 599089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124605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12460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47144 w 3710151"/>
                    <a:gd name="connsiteY0" fmla="*/ 73572 h 1418896"/>
                    <a:gd name="connsiteX1" fmla="*/ 430924 w 3710151"/>
                    <a:gd name="connsiteY1" fmla="*/ 0 h 1418896"/>
                    <a:gd name="connsiteX2" fmla="*/ 1838028 w 3710151"/>
                    <a:gd name="connsiteY2" fmla="*/ 591655 h 1418896"/>
                    <a:gd name="connsiteX3" fmla="*/ 3342289 w 3710151"/>
                    <a:gd name="connsiteY3" fmla="*/ 0 h 1418896"/>
                    <a:gd name="connsiteX4" fmla="*/ 3563006 w 3710151"/>
                    <a:gd name="connsiteY4" fmla="*/ 73572 h 1418896"/>
                    <a:gd name="connsiteX5" fmla="*/ 2617717 w 3710151"/>
                    <a:gd name="connsiteY5" fmla="*/ 448868 h 1418896"/>
                    <a:gd name="connsiteX6" fmla="*/ 2610282 w 3710151"/>
                    <a:gd name="connsiteY6" fmla="*/ 902607 h 1418896"/>
                    <a:gd name="connsiteX7" fmla="*/ 3710151 w 3710151"/>
                    <a:gd name="connsiteY7" fmla="*/ 1345324 h 1418896"/>
                    <a:gd name="connsiteX8" fmla="*/ 3426372 w 3710151"/>
                    <a:gd name="connsiteY8" fmla="*/ 1408386 h 1418896"/>
                    <a:gd name="connsiteX9" fmla="*/ 1849820 w 3710151"/>
                    <a:gd name="connsiteY9" fmla="*/ 746234 h 1418896"/>
                    <a:gd name="connsiteX10" fmla="*/ 241737 w 3710151"/>
                    <a:gd name="connsiteY10" fmla="*/ 1418896 h 1418896"/>
                    <a:gd name="connsiteX11" fmla="*/ 0 w 3710151"/>
                    <a:gd name="connsiteY11" fmla="*/ 1334814 h 1418896"/>
                    <a:gd name="connsiteX12" fmla="*/ 1098586 w 3710151"/>
                    <a:gd name="connsiteY12" fmla="*/ 903890 h 1418896"/>
                    <a:gd name="connsiteX13" fmla="*/ 1087434 w 3710151"/>
                    <a:gd name="connsiteY13" fmla="*/ 451945 h 1418896"/>
                    <a:gd name="connsiteX14" fmla="*/ 168164 w 3710151"/>
                    <a:gd name="connsiteY14" fmla="*/ 84081 h 1418896"/>
                    <a:gd name="connsiteX15" fmla="*/ 147144 w 3710151"/>
                    <a:gd name="connsiteY15" fmla="*/ 73572 h 1418896"/>
                    <a:gd name="connsiteX0" fmla="*/ 162012 w 3725019"/>
                    <a:gd name="connsiteY0" fmla="*/ 73572 h 1418896"/>
                    <a:gd name="connsiteX1" fmla="*/ 445792 w 3725019"/>
                    <a:gd name="connsiteY1" fmla="*/ 0 h 1418896"/>
                    <a:gd name="connsiteX2" fmla="*/ 1852896 w 3725019"/>
                    <a:gd name="connsiteY2" fmla="*/ 591655 h 1418896"/>
                    <a:gd name="connsiteX3" fmla="*/ 3357157 w 3725019"/>
                    <a:gd name="connsiteY3" fmla="*/ 0 h 1418896"/>
                    <a:gd name="connsiteX4" fmla="*/ 3577874 w 3725019"/>
                    <a:gd name="connsiteY4" fmla="*/ 73572 h 1418896"/>
                    <a:gd name="connsiteX5" fmla="*/ 2632585 w 3725019"/>
                    <a:gd name="connsiteY5" fmla="*/ 448868 h 1418896"/>
                    <a:gd name="connsiteX6" fmla="*/ 2625150 w 3725019"/>
                    <a:gd name="connsiteY6" fmla="*/ 902607 h 1418896"/>
                    <a:gd name="connsiteX7" fmla="*/ 3725019 w 3725019"/>
                    <a:gd name="connsiteY7" fmla="*/ 1345324 h 1418896"/>
                    <a:gd name="connsiteX8" fmla="*/ 3441240 w 3725019"/>
                    <a:gd name="connsiteY8" fmla="*/ 1408386 h 1418896"/>
                    <a:gd name="connsiteX9" fmla="*/ 1864688 w 3725019"/>
                    <a:gd name="connsiteY9" fmla="*/ 746234 h 1418896"/>
                    <a:gd name="connsiteX10" fmla="*/ 256605 w 3725019"/>
                    <a:gd name="connsiteY10" fmla="*/ 1418896 h 1418896"/>
                    <a:gd name="connsiteX11" fmla="*/ 0 w 3725019"/>
                    <a:gd name="connsiteY11" fmla="*/ 1331097 h 1418896"/>
                    <a:gd name="connsiteX12" fmla="*/ 1113454 w 3725019"/>
                    <a:gd name="connsiteY12" fmla="*/ 903890 h 1418896"/>
                    <a:gd name="connsiteX13" fmla="*/ 1102302 w 3725019"/>
                    <a:gd name="connsiteY13" fmla="*/ 451945 h 1418896"/>
                    <a:gd name="connsiteX14" fmla="*/ 183032 w 3725019"/>
                    <a:gd name="connsiteY14" fmla="*/ 84081 h 1418896"/>
                    <a:gd name="connsiteX15" fmla="*/ 162012 w 3725019"/>
                    <a:gd name="connsiteY15" fmla="*/ 73572 h 1418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725019" h="1418896">
                      <a:moveTo>
                        <a:pt x="162012" y="73572"/>
                      </a:moveTo>
                      <a:lnTo>
                        <a:pt x="445792" y="0"/>
                      </a:lnTo>
                      <a:lnTo>
                        <a:pt x="1852896" y="591655"/>
                      </a:lnTo>
                      <a:lnTo>
                        <a:pt x="3357157" y="0"/>
                      </a:lnTo>
                      <a:lnTo>
                        <a:pt x="3577874" y="73572"/>
                      </a:lnTo>
                      <a:lnTo>
                        <a:pt x="2632585" y="448868"/>
                      </a:lnTo>
                      <a:lnTo>
                        <a:pt x="2625150" y="902607"/>
                      </a:lnTo>
                      <a:lnTo>
                        <a:pt x="3725019" y="1345324"/>
                      </a:lnTo>
                      <a:lnTo>
                        <a:pt x="3441240" y="1408386"/>
                      </a:lnTo>
                      <a:lnTo>
                        <a:pt x="1864688" y="746234"/>
                      </a:lnTo>
                      <a:lnTo>
                        <a:pt x="256605" y="1418896"/>
                      </a:lnTo>
                      <a:lnTo>
                        <a:pt x="0" y="1331097"/>
                      </a:lnTo>
                      <a:lnTo>
                        <a:pt x="1113454" y="903890"/>
                      </a:lnTo>
                      <a:cubicBezTo>
                        <a:pt x="1113454" y="760249"/>
                        <a:pt x="1102302" y="595586"/>
                        <a:pt x="1102302" y="451945"/>
                      </a:cubicBezTo>
                      <a:lnTo>
                        <a:pt x="183032" y="84081"/>
                      </a:lnTo>
                      <a:cubicBezTo>
                        <a:pt x="26317" y="21019"/>
                        <a:pt x="169019" y="77075"/>
                        <a:pt x="162012" y="73572"/>
                      </a:cubicBezTo>
                      <a:close/>
                    </a:path>
                  </a:pathLst>
                </a:custGeom>
                <a:solidFill>
                  <a:schemeClr val="accent1">
                    <a:lumMod val="60000"/>
                    <a:lumOff val="40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</p:grpSp>
      <p:grpSp>
        <p:nvGrpSpPr>
          <p:cNvPr id="571" name="Group 570">
            <a:extLst>
              <a:ext uri="{FF2B5EF4-FFF2-40B4-BE49-F238E27FC236}">
                <a16:creationId xmlns:a16="http://schemas.microsoft.com/office/drawing/2014/main" id="{6E7E1949-D432-8F47-806C-E1300655FD5B}"/>
              </a:ext>
            </a:extLst>
          </p:cNvPr>
          <p:cNvGrpSpPr/>
          <p:nvPr/>
        </p:nvGrpSpPr>
        <p:grpSpPr>
          <a:xfrm>
            <a:off x="7562720" y="3698398"/>
            <a:ext cx="3589569" cy="1371857"/>
            <a:chOff x="7562720" y="3668418"/>
            <a:chExt cx="3589569" cy="1371857"/>
          </a:xfrm>
        </p:grpSpPr>
        <p:cxnSp>
          <p:nvCxnSpPr>
            <p:cNvPr id="572" name="Straight Connector 571">
              <a:extLst>
                <a:ext uri="{FF2B5EF4-FFF2-40B4-BE49-F238E27FC236}">
                  <a16:creationId xmlns:a16="http://schemas.microsoft.com/office/drawing/2014/main" id="{CDEF5ABA-1B3E-E140-B54D-1BC5001510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85300" y="3668418"/>
              <a:ext cx="2866989" cy="1371857"/>
            </a:xfrm>
            <a:prstGeom prst="line">
              <a:avLst/>
            </a:prstGeom>
            <a:ln w="31750">
              <a:solidFill>
                <a:srgbClr val="C00000"/>
              </a:solidFill>
              <a:headEnd type="triangle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5" name="TextBox 574">
              <a:extLst>
                <a:ext uri="{FF2B5EF4-FFF2-40B4-BE49-F238E27FC236}">
                  <a16:creationId xmlns:a16="http://schemas.microsoft.com/office/drawing/2014/main" id="{E0F4780A-E96A-7C4F-98CD-8BE40652E91D}"/>
                </a:ext>
              </a:extLst>
            </p:cNvPr>
            <p:cNvSpPr txBox="1"/>
            <p:nvPr/>
          </p:nvSpPr>
          <p:spPr>
            <a:xfrm>
              <a:off x="7562720" y="4539626"/>
              <a:ext cx="6203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>
                  <a:solidFill>
                    <a:srgbClr val="C00000"/>
                  </a:solidFill>
                </a:rPr>
                <a:t>HTTP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cxnSp>
          <p:nvCxnSpPr>
            <p:cNvPr id="576" name="Straight Connector 575">
              <a:extLst>
                <a:ext uri="{FF2B5EF4-FFF2-40B4-BE49-F238E27FC236}">
                  <a16:creationId xmlns:a16="http://schemas.microsoft.com/office/drawing/2014/main" id="{554065B8-11FC-3B4E-8CEB-951199B1DF2C}"/>
                </a:ext>
              </a:extLst>
            </p:cNvPr>
            <p:cNvCxnSpPr>
              <a:cxnSpLocks/>
            </p:cNvCxnSpPr>
            <p:nvPr/>
          </p:nvCxnSpPr>
          <p:spPr>
            <a:xfrm>
              <a:off x="8099825" y="4723687"/>
              <a:ext cx="402218" cy="115861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1" name="Group 610">
            <a:extLst>
              <a:ext uri="{FF2B5EF4-FFF2-40B4-BE49-F238E27FC236}">
                <a16:creationId xmlns:a16="http://schemas.microsoft.com/office/drawing/2014/main" id="{FCFF39BD-FF72-D744-894D-516FB364E8AE}"/>
              </a:ext>
            </a:extLst>
          </p:cNvPr>
          <p:cNvGrpSpPr/>
          <p:nvPr/>
        </p:nvGrpSpPr>
        <p:grpSpPr>
          <a:xfrm>
            <a:off x="6371219" y="2787535"/>
            <a:ext cx="1271296" cy="663792"/>
            <a:chOff x="6371219" y="2787535"/>
            <a:chExt cx="1271296" cy="663792"/>
          </a:xfrm>
        </p:grpSpPr>
        <p:cxnSp>
          <p:nvCxnSpPr>
            <p:cNvPr id="631" name="Straight Connector 630">
              <a:extLst>
                <a:ext uri="{FF2B5EF4-FFF2-40B4-BE49-F238E27FC236}">
                  <a16:creationId xmlns:a16="http://schemas.microsoft.com/office/drawing/2014/main" id="{1AB1A9D8-C145-B64F-A99E-384F072DA600}"/>
                </a:ext>
              </a:extLst>
            </p:cNvPr>
            <p:cNvCxnSpPr>
              <a:cxnSpLocks/>
            </p:cNvCxnSpPr>
            <p:nvPr/>
          </p:nvCxnSpPr>
          <p:spPr>
            <a:xfrm>
              <a:off x="7631020" y="2787535"/>
              <a:ext cx="11495" cy="663792"/>
            </a:xfrm>
            <a:prstGeom prst="line">
              <a:avLst/>
            </a:prstGeom>
            <a:ln w="31750">
              <a:solidFill>
                <a:srgbClr val="C00000"/>
              </a:solidFill>
              <a:headEnd type="triangle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1" name="TextBox 650">
              <a:extLst>
                <a:ext uri="{FF2B5EF4-FFF2-40B4-BE49-F238E27FC236}">
                  <a16:creationId xmlns:a16="http://schemas.microsoft.com/office/drawing/2014/main" id="{488A4C35-0916-9F43-8EB4-57709849D76D}"/>
                </a:ext>
              </a:extLst>
            </p:cNvPr>
            <p:cNvSpPr txBox="1"/>
            <p:nvPr/>
          </p:nvSpPr>
          <p:spPr>
            <a:xfrm>
              <a:off x="6371219" y="2944679"/>
              <a:ext cx="6655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>
                  <a:solidFill>
                    <a:srgbClr val="C00000"/>
                  </a:solidFill>
                </a:rPr>
                <a:t>Skype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cxnSp>
          <p:nvCxnSpPr>
            <p:cNvPr id="652" name="Straight Connector 651">
              <a:extLst>
                <a:ext uri="{FF2B5EF4-FFF2-40B4-BE49-F238E27FC236}">
                  <a16:creationId xmlns:a16="http://schemas.microsoft.com/office/drawing/2014/main" id="{D72E54CC-6B2F-634D-BC7D-2171694AA3FB}"/>
                </a:ext>
              </a:extLst>
            </p:cNvPr>
            <p:cNvCxnSpPr>
              <a:cxnSpLocks/>
            </p:cNvCxnSpPr>
            <p:nvPr/>
          </p:nvCxnSpPr>
          <p:spPr>
            <a:xfrm>
              <a:off x="6973411" y="3119431"/>
              <a:ext cx="559043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4" name="Group 653">
            <a:extLst>
              <a:ext uri="{FF2B5EF4-FFF2-40B4-BE49-F238E27FC236}">
                <a16:creationId xmlns:a16="http://schemas.microsoft.com/office/drawing/2014/main" id="{B4BC79F0-E00C-7044-BC07-1474A974BA16}"/>
              </a:ext>
            </a:extLst>
          </p:cNvPr>
          <p:cNvGrpSpPr/>
          <p:nvPr/>
        </p:nvGrpSpPr>
        <p:grpSpPr>
          <a:xfrm>
            <a:off x="9218788" y="2327787"/>
            <a:ext cx="2594095" cy="1025465"/>
            <a:chOff x="9218788" y="2327787"/>
            <a:chExt cx="2594095" cy="1025465"/>
          </a:xfrm>
        </p:grpSpPr>
        <p:cxnSp>
          <p:nvCxnSpPr>
            <p:cNvPr id="656" name="Straight Connector 655">
              <a:extLst>
                <a:ext uri="{FF2B5EF4-FFF2-40B4-BE49-F238E27FC236}">
                  <a16:creationId xmlns:a16="http://schemas.microsoft.com/office/drawing/2014/main" id="{B102C048-49F5-7548-812F-9F5B72021501}"/>
                </a:ext>
              </a:extLst>
            </p:cNvPr>
            <p:cNvCxnSpPr>
              <a:cxnSpLocks/>
            </p:cNvCxnSpPr>
            <p:nvPr/>
          </p:nvCxnSpPr>
          <p:spPr>
            <a:xfrm>
              <a:off x="9218788" y="2327787"/>
              <a:ext cx="1698979" cy="1025465"/>
            </a:xfrm>
            <a:prstGeom prst="line">
              <a:avLst/>
            </a:prstGeom>
            <a:ln w="31750">
              <a:solidFill>
                <a:srgbClr val="C00000"/>
              </a:solidFill>
              <a:headEnd type="triangle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9" name="TextBox 658">
              <a:extLst>
                <a:ext uri="{FF2B5EF4-FFF2-40B4-BE49-F238E27FC236}">
                  <a16:creationId xmlns:a16="http://schemas.microsoft.com/office/drawing/2014/main" id="{F126167F-C8BB-234E-9136-D15CA93E673F}"/>
                </a:ext>
              </a:extLst>
            </p:cNvPr>
            <p:cNvSpPr txBox="1"/>
            <p:nvPr/>
          </p:nvSpPr>
          <p:spPr>
            <a:xfrm>
              <a:off x="10772213" y="2684297"/>
              <a:ext cx="104067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>
                  <a:solidFill>
                    <a:srgbClr val="C00000"/>
                  </a:solidFill>
                </a:rPr>
                <a:t>Streaming</a:t>
              </a:r>
            </a:p>
            <a:p>
              <a:r>
                <a:rPr lang="en-US" sz="1600" i="1" dirty="0">
                  <a:solidFill>
                    <a:srgbClr val="C00000"/>
                  </a:solidFill>
                </a:rPr>
                <a:t>video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cxnSp>
          <p:nvCxnSpPr>
            <p:cNvPr id="660" name="Straight Connector 659">
              <a:extLst>
                <a:ext uri="{FF2B5EF4-FFF2-40B4-BE49-F238E27FC236}">
                  <a16:creationId xmlns:a16="http://schemas.microsoft.com/office/drawing/2014/main" id="{662BF10B-C3AA-B044-B3C4-6ADB2CCF2BD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569552" y="2937299"/>
              <a:ext cx="405322" cy="147574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9" name="Content Placeholder 2">
            <a:extLst>
              <a:ext uri="{FF2B5EF4-FFF2-40B4-BE49-F238E27FC236}">
                <a16:creationId xmlns:a16="http://schemas.microsoft.com/office/drawing/2014/main" id="{AA2FA344-354C-4B4C-B02C-3A8507EDA90B}"/>
              </a:ext>
            </a:extLst>
          </p:cNvPr>
          <p:cNvSpPr txBox="1">
            <a:spLocks/>
          </p:cNvSpPr>
          <p:nvPr/>
        </p:nvSpPr>
        <p:spPr>
          <a:xfrm>
            <a:off x="868663" y="3677908"/>
            <a:ext cx="5394571" cy="27210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75000"/>
            </a:pPr>
            <a:r>
              <a:rPr lang="en-US" altLang="en-US" dirty="0">
                <a:ea typeface="ＭＳ Ｐゴシック" panose="020B0600070205080204" pitchFamily="34" charset="-128"/>
              </a:rPr>
              <a:t>provides </a:t>
            </a:r>
            <a:r>
              <a:rPr lang="en-US" altLang="en-US" i="1" dirty="0">
                <a:solidFill>
                  <a:srgbClr val="C00000"/>
                </a:solidFill>
                <a:ea typeface="ＭＳ Ｐゴシック" panose="020B0600070205080204" pitchFamily="34" charset="-128"/>
              </a:rPr>
              <a:t>programming interface </a:t>
            </a:r>
            <a:r>
              <a:rPr lang="en-US" altLang="en-US" dirty="0">
                <a:ea typeface="ＭＳ Ｐゴシック" panose="020B0600070205080204" pitchFamily="34" charset="-128"/>
              </a:rPr>
              <a:t>to distributed applications:</a:t>
            </a:r>
          </a:p>
          <a:p>
            <a:pPr lvl="1"/>
            <a:r>
              <a:rPr lang="en-US" altLang="en-US" dirty="0">
                <a:ea typeface="Arial" panose="020B0604020202020204" pitchFamily="34" charset="0"/>
              </a:rPr>
              <a:t>“hooks” allowing sending/receiving  apps to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 dirty="0">
                <a:ea typeface="ＭＳ Ｐゴシック" panose="020B0600070205080204" pitchFamily="34" charset="-128"/>
              </a:rPr>
              <a:t>connect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 dirty="0">
                <a:ea typeface="ＭＳ Ｐゴシック" panose="020B0600070205080204" pitchFamily="34" charset="-128"/>
              </a:rPr>
              <a:t> to, use  Internet transport service</a:t>
            </a:r>
          </a:p>
          <a:p>
            <a:pPr lvl="1"/>
            <a:r>
              <a:rPr lang="en-US" altLang="en-US" dirty="0">
                <a:ea typeface="Arial" panose="020B0604020202020204" pitchFamily="34" charset="0"/>
              </a:rPr>
              <a:t>provides service options, analogous to postal service</a:t>
            </a:r>
          </a:p>
          <a:p>
            <a:endParaRPr lang="en-US" altLang="en-US" dirty="0">
              <a:ea typeface="Arial" panose="020B060402020202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610" name="Slide Number Placeholder 2">
            <a:extLst>
              <a:ext uri="{FF2B5EF4-FFF2-40B4-BE49-F238E27FC236}">
                <a16:creationId xmlns:a16="http://schemas.microsoft.com/office/drawing/2014/main" id="{E60E8B63-DADE-E844-901A-5111527B4F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 dirty="0"/>
              <a:t>Introduction: 1-</a:t>
            </a:r>
            <a:fld id="{C4204591-24BD-A542-B9D5-F8D8A88D2FE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04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67" y="291947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</a:rPr>
              <a:t>Protocol </a:t>
            </a:r>
            <a:r>
              <a:rPr lang="en-US" altLang="en-US" dirty="0">
                <a:ea typeface="ＭＳ Ｐゴシック" panose="020B0600070205080204" pitchFamily="34" charset="-128"/>
              </a:rPr>
              <a:t>“l</a:t>
            </a:r>
            <a:r>
              <a:rPr lang="en-US" altLang="ja-JP" sz="4400" dirty="0">
                <a:ea typeface="ＭＳ Ｐゴシック" panose="020B0600070205080204" pitchFamily="34" charset="-128"/>
              </a:rPr>
              <a:t>ayers</a:t>
            </a:r>
            <a:r>
              <a:rPr lang="en-US" altLang="ja-JP" dirty="0">
                <a:ea typeface="ＭＳ Ｐゴシック" panose="020B0600070205080204" pitchFamily="34" charset="-128"/>
              </a:rPr>
              <a:t>”</a:t>
            </a:r>
            <a:r>
              <a:rPr lang="en-US" altLang="ja-JP" sz="4400" dirty="0">
                <a:ea typeface="ＭＳ Ｐゴシック" panose="020B0600070205080204" pitchFamily="34" charset="-128"/>
              </a:rPr>
              <a:t> and reference </a:t>
            </a:r>
            <a:r>
              <a:rPr lang="en-US" altLang="ja-JP" dirty="0">
                <a:ea typeface="ＭＳ Ｐゴシック" panose="020B0600070205080204" pitchFamily="34" charset="-128"/>
              </a:rPr>
              <a:t>m</a:t>
            </a:r>
            <a:r>
              <a:rPr lang="en-US" altLang="ja-JP" sz="4400" dirty="0">
                <a:ea typeface="ＭＳ Ｐゴシック" panose="020B0600070205080204" pitchFamily="34" charset="-128"/>
              </a:rPr>
              <a:t>odels</a:t>
            </a:r>
            <a:endParaRPr lang="en-US" altLang="en-US" sz="4400" dirty="0">
              <a:ea typeface="ＭＳ Ｐゴシック" panose="020B0600070205080204" pitchFamily="34" charset="-128"/>
            </a:endParaRPr>
          </a:p>
        </p:txBody>
      </p:sp>
      <p:sp>
        <p:nvSpPr>
          <p:cNvPr id="45" name="Rectangle 3">
            <a:extLst>
              <a:ext uri="{FF2B5EF4-FFF2-40B4-BE49-F238E27FC236}">
                <a16:creationId xmlns:a16="http://schemas.microsoft.com/office/drawing/2014/main" id="{B003BE48-58DC-5A4B-9250-A838A7C7044A}"/>
              </a:ext>
            </a:extLst>
          </p:cNvPr>
          <p:cNvSpPr txBox="1">
            <a:spLocks noChangeArrowheads="1"/>
          </p:cNvSpPr>
          <p:nvPr/>
        </p:nvSpPr>
        <p:spPr>
          <a:xfrm>
            <a:off x="800566" y="1575775"/>
            <a:ext cx="5615905" cy="50498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marR="0" lvl="0" indent="-222250" algn="l" defTabSz="914400" rtl="0" eaLnBrk="1" fontAlgn="auto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Networks are complex,</a:t>
            </a:r>
          </a:p>
          <a:p>
            <a:pPr marL="352425" marR="0" lvl="0" indent="-222250" algn="l" defTabSz="914400" rtl="0" eaLnBrk="1" fontAlgn="auto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with many “</a:t>
            </a:r>
            <a:r>
              <a:rPr kumimoji="0" lang="en-US" altLang="ja-JP" sz="3600" b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pieces”:</a:t>
            </a: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" panose="020B0604020202020204" pitchFamily="34" charset="0"/>
                <a:cs typeface="+mn-cs"/>
              </a:rPr>
              <a:t>hosts</a:t>
            </a: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" panose="020B0604020202020204" pitchFamily="34" charset="0"/>
                <a:cs typeface="+mn-cs"/>
              </a:rPr>
              <a:t>routers</a:t>
            </a: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" panose="020B0604020202020204" pitchFamily="34" charset="0"/>
                <a:cs typeface="+mn-cs"/>
              </a:rPr>
              <a:t>links of various media</a:t>
            </a: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" panose="020B0604020202020204" pitchFamily="34" charset="0"/>
                <a:cs typeface="+mn-cs"/>
              </a:rPr>
              <a:t>applications</a:t>
            </a: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" panose="020B0604020202020204" pitchFamily="34" charset="0"/>
                <a:cs typeface="+mn-cs"/>
              </a:rPr>
              <a:t>protocols</a:t>
            </a: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" panose="020B0604020202020204" pitchFamily="34" charset="0"/>
                <a:cs typeface="+mn-cs"/>
              </a:rPr>
              <a:t>hardware, software</a:t>
            </a:r>
          </a:p>
          <a:p>
            <a:pPr marL="352425" marR="0" lvl="0" indent="-222250" algn="l" defTabSz="914400" rtl="0" eaLnBrk="1" fontAlgn="auto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altLang="ja-JP" sz="3200" b="0" i="1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1" name="Rectangle 4">
            <a:extLst>
              <a:ext uri="{FF2B5EF4-FFF2-40B4-BE49-F238E27FC236}">
                <a16:creationId xmlns:a16="http://schemas.microsoft.com/office/drawing/2014/main" id="{1B4EE37F-42F3-2442-ACAD-B722241FF92E}"/>
              </a:ext>
            </a:extLst>
          </p:cNvPr>
          <p:cNvSpPr txBox="1">
            <a:spLocks noChangeArrowheads="1"/>
          </p:cNvSpPr>
          <p:nvPr/>
        </p:nvSpPr>
        <p:spPr>
          <a:xfrm>
            <a:off x="6584274" y="1539452"/>
            <a:ext cx="4531739" cy="43430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marR="0" lvl="0" indent="-47625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defRPr/>
            </a:pP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Question:</a:t>
            </a:r>
            <a:r>
              <a:rPr kumimoji="0" lang="en-US" alt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is there any hope of </a:t>
            </a: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organizing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structure of network?</a:t>
            </a:r>
          </a:p>
          <a:p>
            <a:pPr marL="522288" indent="-223838"/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and/or our </a:t>
            </a: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discussion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of networks?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A309F33-D0A0-8D42-AC5B-CD3063143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 dirty="0"/>
              <a:t>Introduction: 1-</a:t>
            </a:r>
            <a:fld id="{C4204591-24BD-A542-B9D5-F8D8A88D2FE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57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67" y="291947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</a:rPr>
              <a:t>Why layering?</a:t>
            </a:r>
            <a:endParaRPr lang="en-US" sz="4400" dirty="0"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921D3CC3-7FC4-4346-86E8-F841A7674F2D}"/>
              </a:ext>
            </a:extLst>
          </p:cNvPr>
          <p:cNvSpPr txBox="1">
            <a:spLocks noChangeArrowheads="1"/>
          </p:cNvSpPr>
          <p:nvPr/>
        </p:nvSpPr>
        <p:spPr>
          <a:xfrm>
            <a:off x="780297" y="1203575"/>
            <a:ext cx="10162523" cy="4922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Approach to designing/discussing complex systems: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F7B519-61A4-984E-AD7F-1F86A8769FE7}"/>
              </a:ext>
            </a:extLst>
          </p:cNvPr>
          <p:cNvSpPr txBox="1">
            <a:spLocks noChangeArrowheads="1"/>
          </p:cNvSpPr>
          <p:nvPr/>
        </p:nvSpPr>
        <p:spPr>
          <a:xfrm>
            <a:off x="722834" y="1935296"/>
            <a:ext cx="7431816" cy="4345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3088" marR="0" lvl="0" indent="-355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explicit structure allows identification, relationship of system’</a:t>
            </a: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s pieces</a:t>
            </a:r>
          </a:p>
          <a:p>
            <a:pPr marL="982663" marR="0" lvl="1" indent="-355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" panose="020B0604020202020204" pitchFamily="34" charset="0"/>
                <a:cs typeface="+mn-cs"/>
              </a:rPr>
              <a:t>layered 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Arial" panose="020B0604020202020204" pitchFamily="34" charset="0"/>
                <a:cs typeface="+mn-cs"/>
              </a:rPr>
              <a:t>reference model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" panose="020B0604020202020204" pitchFamily="34" charset="0"/>
                <a:cs typeface="+mn-cs"/>
              </a:rPr>
              <a:t> for discussion</a:t>
            </a:r>
          </a:p>
          <a:p>
            <a:pPr marL="573088" marR="0" lvl="0" indent="-355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modularization eases maintenance, updating of system</a:t>
            </a:r>
          </a:p>
          <a:p>
            <a:pPr marL="982663" marR="0" lvl="1" indent="-355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" panose="020B0604020202020204" pitchFamily="34" charset="0"/>
                <a:cs typeface="+mn-cs"/>
              </a:rPr>
              <a:t>change in layer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'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s service </a:t>
            </a:r>
            <a:r>
              <a:rPr kumimoji="0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implementation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: transparent to rest of system</a:t>
            </a:r>
          </a:p>
          <a:p>
            <a:pPr marL="982663" marR="0" lvl="1" indent="-355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" panose="020B0604020202020204" pitchFamily="34" charset="0"/>
                <a:cs typeface="+mn-cs"/>
              </a:rPr>
              <a:t>e.g., change in gate procedure doesn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’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t affect rest of system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63566-BF3F-7A41-A14A-C94625DA76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 dirty="0"/>
              <a:t>Introduction: 1-</a:t>
            </a:r>
            <a:fld id="{C4204591-24BD-A542-B9D5-F8D8A88D2FE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817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67" y="291947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</a:rPr>
              <a:t>Layered Internet protocol </a:t>
            </a:r>
            <a:r>
              <a:rPr lang="en-US" altLang="en-US" dirty="0">
                <a:ea typeface="ＭＳ Ｐゴシック" panose="020B0600070205080204" pitchFamily="34" charset="-128"/>
              </a:rPr>
              <a:t>s</a:t>
            </a:r>
            <a:r>
              <a:rPr lang="en-US" altLang="en-US" sz="4400" dirty="0">
                <a:ea typeface="ＭＳ Ｐゴシック" panose="020B0600070205080204" pitchFamily="34" charset="-128"/>
              </a:rPr>
              <a:t>tack</a:t>
            </a:r>
            <a:endParaRPr lang="en-US" sz="4400" dirty="0"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921D3CC3-7FC4-4346-86E8-F841A7674F2D}"/>
              </a:ext>
            </a:extLst>
          </p:cNvPr>
          <p:cNvSpPr txBox="1">
            <a:spLocks noChangeArrowheads="1"/>
          </p:cNvSpPr>
          <p:nvPr/>
        </p:nvSpPr>
        <p:spPr>
          <a:xfrm>
            <a:off x="979383" y="1472008"/>
            <a:ext cx="7368749" cy="4922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7338" marR="0" lvl="0" indent="-287338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application: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supporting network applications</a:t>
            </a:r>
          </a:p>
          <a:p>
            <a:pPr marL="682625" marR="0" lvl="1" indent="-225425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" panose="020B0604020202020204" pitchFamily="34" charset="0"/>
                <a:cs typeface="+mn-cs"/>
              </a:rPr>
              <a:t>HTTP, IMAP, SMTP, DNS</a:t>
            </a:r>
          </a:p>
          <a:p>
            <a:pPr marL="287338" marR="0" lvl="0" indent="-287338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transport: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process-process data transfer</a:t>
            </a:r>
          </a:p>
          <a:p>
            <a:pPr marL="682625" marR="0" lvl="1" indent="-225425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" panose="020B0604020202020204" pitchFamily="34" charset="0"/>
                <a:cs typeface="+mn-cs"/>
              </a:rPr>
              <a:t>TCP, UDP</a:t>
            </a:r>
          </a:p>
          <a:p>
            <a:pPr marL="287338" marR="0" lvl="0" indent="-287338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network: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routing of datagrams from source to destination</a:t>
            </a:r>
          </a:p>
          <a:p>
            <a:pPr marL="682625" marR="0" lvl="1" indent="-225425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" panose="020B0604020202020204" pitchFamily="34" charset="0"/>
                <a:cs typeface="+mn-cs"/>
              </a:rPr>
              <a:t>IP, routing protocols</a:t>
            </a:r>
          </a:p>
          <a:p>
            <a:pPr marL="287338" marR="0" lvl="0" indent="-287338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link: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data transfer between neighboring  network elements</a:t>
            </a:r>
          </a:p>
          <a:p>
            <a:pPr marL="682625" marR="0" lvl="1" indent="-225425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" panose="020B0604020202020204" pitchFamily="34" charset="0"/>
                <a:cs typeface="+mn-cs"/>
              </a:rPr>
              <a:t>Ethernet, 802.11 (WiFi), PPP</a:t>
            </a:r>
          </a:p>
          <a:p>
            <a:pPr marL="287338" marR="0" lvl="0" indent="-287338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physical: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bits “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on the wire”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FC87645-22AD-8040-8C83-BC2F64C5D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3284" y="1902006"/>
            <a:ext cx="1892300" cy="3530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304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ts val="20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8C032AE1-21C7-1541-9531-59DC0E0F6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3820" y="4217549"/>
            <a:ext cx="700833" cy="456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link</a:t>
            </a:r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2FF6CB9E-FC16-794F-9F97-8FE4CC7DA95C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6934" y="263769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ts val="20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Line 9">
            <a:extLst>
              <a:ext uri="{FF2B5EF4-FFF2-40B4-BE49-F238E27FC236}">
                <a16:creationId xmlns:a16="http://schemas.microsoft.com/office/drawing/2014/main" id="{E0C842E9-2804-A24B-90F5-1E76ED56B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6934" y="334254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ts val="20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80C10F46-6CD7-F647-A004-85EB56C772DF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6934" y="405374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ts val="20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264B0C4A-9518-2F45-BBDA-97BCDD99E256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6934" y="476494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ts val="20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A1409CBF-F5BE-6642-ACCF-440DA30E3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2478" y="2070093"/>
            <a:ext cx="1795813" cy="456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application</a:t>
            </a: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4C8F71E2-C149-F549-B200-0E64A6F67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9934" y="3510968"/>
            <a:ext cx="1400896" cy="456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network</a:t>
            </a: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565AE4AB-C1CB-3E4C-B30F-33A869485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4889" y="2776676"/>
            <a:ext cx="1547860" cy="456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transport</a:t>
            </a:r>
          </a:p>
        </p:txBody>
      </p:sp>
      <p:sp>
        <p:nvSpPr>
          <p:cNvPr id="18" name="Text Box 7">
            <a:extLst>
              <a:ext uri="{FF2B5EF4-FFF2-40B4-BE49-F238E27FC236}">
                <a16:creationId xmlns:a16="http://schemas.microsoft.com/office/drawing/2014/main" id="{0C3D0051-24D3-9542-BC28-EF8E74513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7943" y="4884466"/>
            <a:ext cx="1340302" cy="456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physical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D5C6DD9-E1C8-9A47-B128-964947A9BCA1}"/>
              </a:ext>
            </a:extLst>
          </p:cNvPr>
          <p:cNvGrpSpPr/>
          <p:nvPr/>
        </p:nvGrpSpPr>
        <p:grpSpPr>
          <a:xfrm>
            <a:off x="8931728" y="1894114"/>
            <a:ext cx="1877786" cy="734786"/>
            <a:chOff x="8980714" y="751114"/>
            <a:chExt cx="1877786" cy="73478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A763C0FF-36B6-664F-90B3-14AB76C3338D}"/>
                </a:ext>
              </a:extLst>
            </p:cNvPr>
            <p:cNvSpPr/>
            <p:nvPr/>
          </p:nvSpPr>
          <p:spPr>
            <a:xfrm>
              <a:off x="8980714" y="751114"/>
              <a:ext cx="1877786" cy="734786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 Box 7">
              <a:extLst>
                <a:ext uri="{FF2B5EF4-FFF2-40B4-BE49-F238E27FC236}">
                  <a16:creationId xmlns:a16="http://schemas.microsoft.com/office/drawing/2014/main" id="{D1D9D12F-41D2-1C43-BE10-20C3B18B6C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29564" y="899878"/>
              <a:ext cx="1795813" cy="456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ts val="276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application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BC066ED-EC5C-E148-85B2-CE56D9C40F28}"/>
              </a:ext>
            </a:extLst>
          </p:cNvPr>
          <p:cNvGrpSpPr/>
          <p:nvPr/>
        </p:nvGrpSpPr>
        <p:grpSpPr>
          <a:xfrm>
            <a:off x="8933979" y="2649498"/>
            <a:ext cx="1861418" cy="688224"/>
            <a:chOff x="8993850" y="766270"/>
            <a:chExt cx="1861418" cy="68822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73E1221-1527-4744-A110-60E3BD72A69D}"/>
                </a:ext>
              </a:extLst>
            </p:cNvPr>
            <p:cNvSpPr/>
            <p:nvPr/>
          </p:nvSpPr>
          <p:spPr>
            <a:xfrm>
              <a:off x="8993850" y="766270"/>
              <a:ext cx="1861418" cy="688224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 Box 7">
              <a:extLst>
                <a:ext uri="{FF2B5EF4-FFF2-40B4-BE49-F238E27FC236}">
                  <a16:creationId xmlns:a16="http://schemas.microsoft.com/office/drawing/2014/main" id="{5D7E6050-1C4A-AC42-9C80-455BF3E896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53542" y="899878"/>
              <a:ext cx="1547860" cy="456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ts val="276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transport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118D44F-D234-294A-9DFB-5BF4D5E069AC}"/>
              </a:ext>
            </a:extLst>
          </p:cNvPr>
          <p:cNvGrpSpPr/>
          <p:nvPr/>
        </p:nvGrpSpPr>
        <p:grpSpPr>
          <a:xfrm>
            <a:off x="8931286" y="3357646"/>
            <a:ext cx="1861418" cy="677992"/>
            <a:chOff x="8993850" y="766270"/>
            <a:chExt cx="1861418" cy="677992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BB6D480-0EF6-9743-B8C0-63D799A0402B}"/>
                </a:ext>
              </a:extLst>
            </p:cNvPr>
            <p:cNvSpPr/>
            <p:nvPr/>
          </p:nvSpPr>
          <p:spPr>
            <a:xfrm>
              <a:off x="8993850" y="766270"/>
              <a:ext cx="1861418" cy="67799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ext Box 7">
              <a:extLst>
                <a:ext uri="{FF2B5EF4-FFF2-40B4-BE49-F238E27FC236}">
                  <a16:creationId xmlns:a16="http://schemas.microsoft.com/office/drawing/2014/main" id="{2D6CC9E9-4EB8-C148-99C7-DE21615E7D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27024" y="899878"/>
              <a:ext cx="1400896" cy="456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ts val="276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network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C9AAF3B-AED3-A449-97D4-F0291249333B}"/>
              </a:ext>
            </a:extLst>
          </p:cNvPr>
          <p:cNvGrpSpPr/>
          <p:nvPr/>
        </p:nvGrpSpPr>
        <p:grpSpPr>
          <a:xfrm>
            <a:off x="8931824" y="4072257"/>
            <a:ext cx="1861418" cy="677992"/>
            <a:chOff x="8993850" y="766270"/>
            <a:chExt cx="1861418" cy="677992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21B1C9B-1511-9048-954A-42C526FFA552}"/>
                </a:ext>
              </a:extLst>
            </p:cNvPr>
            <p:cNvSpPr/>
            <p:nvPr/>
          </p:nvSpPr>
          <p:spPr>
            <a:xfrm>
              <a:off x="8993850" y="766270"/>
              <a:ext cx="1861418" cy="67799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ext Box 7">
              <a:extLst>
                <a:ext uri="{FF2B5EF4-FFF2-40B4-BE49-F238E27FC236}">
                  <a16:creationId xmlns:a16="http://schemas.microsoft.com/office/drawing/2014/main" id="{94F6A773-D867-F74F-B5C6-8190F112DD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77056" y="899878"/>
              <a:ext cx="700834" cy="456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ts val="276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link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725BE4D-F37D-9C4B-B89A-22367E8DCDC6}"/>
              </a:ext>
            </a:extLst>
          </p:cNvPr>
          <p:cNvGrpSpPr/>
          <p:nvPr/>
        </p:nvGrpSpPr>
        <p:grpSpPr>
          <a:xfrm>
            <a:off x="8925900" y="4785252"/>
            <a:ext cx="1861418" cy="639758"/>
            <a:chOff x="8993850" y="784041"/>
            <a:chExt cx="1861418" cy="639758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D53E4D4-FAC6-1E4B-882F-3AD5F8C274EF}"/>
                </a:ext>
              </a:extLst>
            </p:cNvPr>
            <p:cNvSpPr/>
            <p:nvPr/>
          </p:nvSpPr>
          <p:spPr>
            <a:xfrm>
              <a:off x="8993850" y="784041"/>
              <a:ext cx="1861418" cy="63975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ext Box 7">
              <a:extLst>
                <a:ext uri="{FF2B5EF4-FFF2-40B4-BE49-F238E27FC236}">
                  <a16:creationId xmlns:a16="http://schemas.microsoft.com/office/drawing/2014/main" id="{2F3023D6-375B-E04C-A47A-CBC847CE62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57324" y="899878"/>
              <a:ext cx="1340303" cy="456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ts val="276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physical</a:t>
              </a:r>
            </a:p>
          </p:txBody>
        </p:sp>
      </p:grp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BD8DF8F4-5414-EF4A-839E-C45585257C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 dirty="0"/>
              <a:t>Introduction: 1-</a:t>
            </a:r>
            <a:fld id="{C4204591-24BD-A542-B9D5-F8D8A88D2FE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24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Freeform 10">
            <a:extLst>
              <a:ext uri="{FF2B5EF4-FFF2-40B4-BE49-F238E27FC236}">
                <a16:creationId xmlns:a16="http://schemas.microsoft.com/office/drawing/2014/main" id="{236C8C34-AA0A-1747-BF1D-3CBFB21AC1F2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10916607" y="1577038"/>
            <a:ext cx="450309" cy="4061761"/>
          </a:xfrm>
          <a:custGeom>
            <a:avLst/>
            <a:gdLst>
              <a:gd name="T0" fmla="*/ 2147483646 w 267"/>
              <a:gd name="T1" fmla="*/ 2147483646 h 1186"/>
              <a:gd name="T2" fmla="*/ 0 w 267"/>
              <a:gd name="T3" fmla="*/ 0 h 1186"/>
              <a:gd name="T4" fmla="*/ 0 w 267"/>
              <a:gd name="T5" fmla="*/ 2147483646 h 1186"/>
              <a:gd name="T6" fmla="*/ 2147483646 w 267"/>
              <a:gd name="T7" fmla="*/ 2147483646 h 1186"/>
              <a:gd name="T8" fmla="*/ 2147483646 w 267"/>
              <a:gd name="T9" fmla="*/ 2147483646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  <a:gd name="connsiteX0" fmla="*/ 11593 w 11593"/>
              <a:gd name="connsiteY0" fmla="*/ 0 h 10109"/>
              <a:gd name="connsiteX1" fmla="*/ 0 w 11593"/>
              <a:gd name="connsiteY1" fmla="*/ 109 h 10109"/>
              <a:gd name="connsiteX2" fmla="*/ 0 w 11593"/>
              <a:gd name="connsiteY2" fmla="*/ 10109 h 10109"/>
              <a:gd name="connsiteX3" fmla="*/ 10000 w 11593"/>
              <a:gd name="connsiteY3" fmla="*/ 5606 h 10109"/>
              <a:gd name="connsiteX4" fmla="*/ 11593 w 11593"/>
              <a:gd name="connsiteY4" fmla="*/ 0 h 10109"/>
              <a:gd name="connsiteX0" fmla="*/ 11593 w 12080"/>
              <a:gd name="connsiteY0" fmla="*/ 0 h 10109"/>
              <a:gd name="connsiteX1" fmla="*/ 0 w 12080"/>
              <a:gd name="connsiteY1" fmla="*/ 109 h 10109"/>
              <a:gd name="connsiteX2" fmla="*/ 0 w 12080"/>
              <a:gd name="connsiteY2" fmla="*/ 10109 h 10109"/>
              <a:gd name="connsiteX3" fmla="*/ 12080 w 12080"/>
              <a:gd name="connsiteY3" fmla="*/ 1850 h 10109"/>
              <a:gd name="connsiteX4" fmla="*/ 11593 w 12080"/>
              <a:gd name="connsiteY4" fmla="*/ 0 h 10109"/>
              <a:gd name="connsiteX0" fmla="*/ 11593 w 12080"/>
              <a:gd name="connsiteY0" fmla="*/ 2239 h 12348"/>
              <a:gd name="connsiteX1" fmla="*/ 0 w 12080"/>
              <a:gd name="connsiteY1" fmla="*/ 0 h 12348"/>
              <a:gd name="connsiteX2" fmla="*/ 0 w 12080"/>
              <a:gd name="connsiteY2" fmla="*/ 12348 h 12348"/>
              <a:gd name="connsiteX3" fmla="*/ 12080 w 12080"/>
              <a:gd name="connsiteY3" fmla="*/ 4089 h 12348"/>
              <a:gd name="connsiteX4" fmla="*/ 11593 w 12080"/>
              <a:gd name="connsiteY4" fmla="*/ 2239 h 12348"/>
              <a:gd name="connsiteX0" fmla="*/ 12841 w 13328"/>
              <a:gd name="connsiteY0" fmla="*/ 10034 h 20143"/>
              <a:gd name="connsiteX1" fmla="*/ 0 w 13328"/>
              <a:gd name="connsiteY1" fmla="*/ 0 h 20143"/>
              <a:gd name="connsiteX2" fmla="*/ 1248 w 13328"/>
              <a:gd name="connsiteY2" fmla="*/ 20143 h 20143"/>
              <a:gd name="connsiteX3" fmla="*/ 13328 w 13328"/>
              <a:gd name="connsiteY3" fmla="*/ 11884 h 20143"/>
              <a:gd name="connsiteX4" fmla="*/ 12841 w 13328"/>
              <a:gd name="connsiteY4" fmla="*/ 10034 h 20143"/>
              <a:gd name="connsiteX0" fmla="*/ 12425 w 13328"/>
              <a:gd name="connsiteY0" fmla="*/ 0 h 21660"/>
              <a:gd name="connsiteX1" fmla="*/ 0 w 13328"/>
              <a:gd name="connsiteY1" fmla="*/ 1517 h 21660"/>
              <a:gd name="connsiteX2" fmla="*/ 1248 w 13328"/>
              <a:gd name="connsiteY2" fmla="*/ 21660 h 21660"/>
              <a:gd name="connsiteX3" fmla="*/ 13328 w 13328"/>
              <a:gd name="connsiteY3" fmla="*/ 13401 h 21660"/>
              <a:gd name="connsiteX4" fmla="*/ 12425 w 13328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" h="21660">
                <a:moveTo>
                  <a:pt x="12425" y="0"/>
                </a:moveTo>
                <a:lnTo>
                  <a:pt x="0" y="1517"/>
                </a:lnTo>
                <a:lnTo>
                  <a:pt x="1248" y="21660"/>
                </a:lnTo>
                <a:cubicBezTo>
                  <a:pt x="4581" y="12959"/>
                  <a:pt x="6667" y="10269"/>
                  <a:pt x="12496" y="4855"/>
                </a:cubicBezTo>
                <a:cubicBezTo>
                  <a:pt x="12472" y="3237"/>
                  <a:pt x="12449" y="1618"/>
                  <a:pt x="12425" y="0"/>
                </a:cubicBezTo>
                <a:close/>
              </a:path>
            </a:pathLst>
          </a:custGeom>
          <a:gradFill rotWithShape="1">
            <a:gsLst>
              <a:gs pos="0">
                <a:srgbClr val="3C6CD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67" y="291947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</a:rPr>
              <a:t>Services, Layering and Encapsulation</a:t>
            </a:r>
            <a:endParaRPr lang="en-US" sz="4400" dirty="0"/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id="{10CAB5B1-70B7-184B-A16F-4239A3118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705" y="5724388"/>
            <a:ext cx="1100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source</a:t>
            </a: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1C528DAB-CFD1-6943-9F41-1A6F334C3C75}"/>
              </a:ext>
            </a:extLst>
          </p:cNvPr>
          <p:cNvSpPr>
            <a:spLocks/>
          </p:cNvSpPr>
          <p:nvPr/>
        </p:nvSpPr>
        <p:spPr bwMode="auto">
          <a:xfrm rot="10800000">
            <a:off x="975630" y="1559549"/>
            <a:ext cx="450309" cy="4061761"/>
          </a:xfrm>
          <a:custGeom>
            <a:avLst/>
            <a:gdLst>
              <a:gd name="T0" fmla="*/ 2147483646 w 267"/>
              <a:gd name="T1" fmla="*/ 2147483646 h 1186"/>
              <a:gd name="T2" fmla="*/ 0 w 267"/>
              <a:gd name="T3" fmla="*/ 0 h 1186"/>
              <a:gd name="T4" fmla="*/ 0 w 267"/>
              <a:gd name="T5" fmla="*/ 2147483646 h 1186"/>
              <a:gd name="T6" fmla="*/ 2147483646 w 267"/>
              <a:gd name="T7" fmla="*/ 2147483646 h 1186"/>
              <a:gd name="T8" fmla="*/ 2147483646 w 267"/>
              <a:gd name="T9" fmla="*/ 2147483646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  <a:gd name="connsiteX0" fmla="*/ 11593 w 11593"/>
              <a:gd name="connsiteY0" fmla="*/ 0 h 10109"/>
              <a:gd name="connsiteX1" fmla="*/ 0 w 11593"/>
              <a:gd name="connsiteY1" fmla="*/ 109 h 10109"/>
              <a:gd name="connsiteX2" fmla="*/ 0 w 11593"/>
              <a:gd name="connsiteY2" fmla="*/ 10109 h 10109"/>
              <a:gd name="connsiteX3" fmla="*/ 10000 w 11593"/>
              <a:gd name="connsiteY3" fmla="*/ 5606 h 10109"/>
              <a:gd name="connsiteX4" fmla="*/ 11593 w 11593"/>
              <a:gd name="connsiteY4" fmla="*/ 0 h 10109"/>
              <a:gd name="connsiteX0" fmla="*/ 11593 w 12080"/>
              <a:gd name="connsiteY0" fmla="*/ 0 h 10109"/>
              <a:gd name="connsiteX1" fmla="*/ 0 w 12080"/>
              <a:gd name="connsiteY1" fmla="*/ 109 h 10109"/>
              <a:gd name="connsiteX2" fmla="*/ 0 w 12080"/>
              <a:gd name="connsiteY2" fmla="*/ 10109 h 10109"/>
              <a:gd name="connsiteX3" fmla="*/ 12080 w 12080"/>
              <a:gd name="connsiteY3" fmla="*/ 1850 h 10109"/>
              <a:gd name="connsiteX4" fmla="*/ 11593 w 12080"/>
              <a:gd name="connsiteY4" fmla="*/ 0 h 10109"/>
              <a:gd name="connsiteX0" fmla="*/ 11593 w 12080"/>
              <a:gd name="connsiteY0" fmla="*/ 2239 h 12348"/>
              <a:gd name="connsiteX1" fmla="*/ 0 w 12080"/>
              <a:gd name="connsiteY1" fmla="*/ 0 h 12348"/>
              <a:gd name="connsiteX2" fmla="*/ 0 w 12080"/>
              <a:gd name="connsiteY2" fmla="*/ 12348 h 12348"/>
              <a:gd name="connsiteX3" fmla="*/ 12080 w 12080"/>
              <a:gd name="connsiteY3" fmla="*/ 4089 h 12348"/>
              <a:gd name="connsiteX4" fmla="*/ 11593 w 12080"/>
              <a:gd name="connsiteY4" fmla="*/ 2239 h 12348"/>
              <a:gd name="connsiteX0" fmla="*/ 12841 w 13328"/>
              <a:gd name="connsiteY0" fmla="*/ 10034 h 20143"/>
              <a:gd name="connsiteX1" fmla="*/ 0 w 13328"/>
              <a:gd name="connsiteY1" fmla="*/ 0 h 20143"/>
              <a:gd name="connsiteX2" fmla="*/ 1248 w 13328"/>
              <a:gd name="connsiteY2" fmla="*/ 20143 h 20143"/>
              <a:gd name="connsiteX3" fmla="*/ 13328 w 13328"/>
              <a:gd name="connsiteY3" fmla="*/ 11884 h 20143"/>
              <a:gd name="connsiteX4" fmla="*/ 12841 w 13328"/>
              <a:gd name="connsiteY4" fmla="*/ 10034 h 20143"/>
              <a:gd name="connsiteX0" fmla="*/ 12425 w 13328"/>
              <a:gd name="connsiteY0" fmla="*/ 0 h 21660"/>
              <a:gd name="connsiteX1" fmla="*/ 0 w 13328"/>
              <a:gd name="connsiteY1" fmla="*/ 1517 h 21660"/>
              <a:gd name="connsiteX2" fmla="*/ 1248 w 13328"/>
              <a:gd name="connsiteY2" fmla="*/ 21660 h 21660"/>
              <a:gd name="connsiteX3" fmla="*/ 13328 w 13328"/>
              <a:gd name="connsiteY3" fmla="*/ 13401 h 21660"/>
              <a:gd name="connsiteX4" fmla="*/ 12425 w 13328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" h="21660">
                <a:moveTo>
                  <a:pt x="12425" y="0"/>
                </a:moveTo>
                <a:lnTo>
                  <a:pt x="0" y="1517"/>
                </a:lnTo>
                <a:lnTo>
                  <a:pt x="1248" y="21660"/>
                </a:lnTo>
                <a:cubicBezTo>
                  <a:pt x="4581" y="12959"/>
                  <a:pt x="6667" y="10269"/>
                  <a:pt x="12496" y="4855"/>
                </a:cubicBezTo>
                <a:cubicBezTo>
                  <a:pt x="12472" y="3237"/>
                  <a:pt x="12449" y="1618"/>
                  <a:pt x="12425" y="0"/>
                </a:cubicBezTo>
                <a:close/>
              </a:path>
            </a:pathLst>
          </a:custGeom>
          <a:gradFill rotWithShape="1">
            <a:gsLst>
              <a:gs pos="0">
                <a:srgbClr val="3C6CD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4" name="Group 190">
            <a:extLst>
              <a:ext uri="{FF2B5EF4-FFF2-40B4-BE49-F238E27FC236}">
                <a16:creationId xmlns:a16="http://schemas.microsoft.com/office/drawing/2014/main" id="{8D7B8AF0-B984-FB44-AB9F-07CA253CEA38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35446" y="5073984"/>
            <a:ext cx="803275" cy="771525"/>
            <a:chOff x="-44" y="1473"/>
            <a:chExt cx="981" cy="1105"/>
          </a:xfrm>
        </p:grpSpPr>
        <p:pic>
          <p:nvPicPr>
            <p:cNvPr id="25" name="Picture 191" descr="desktop_computer_stylized_medium">
              <a:extLst>
                <a:ext uri="{FF2B5EF4-FFF2-40B4-BE49-F238E27FC236}">
                  <a16:creationId xmlns:a16="http://schemas.microsoft.com/office/drawing/2014/main" id="{06D1D726-A569-254A-9E27-366DB8CF32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Freeform 192">
              <a:extLst>
                <a:ext uri="{FF2B5EF4-FFF2-40B4-BE49-F238E27FC236}">
                  <a16:creationId xmlns:a16="http://schemas.microsoft.com/office/drawing/2014/main" id="{F5362B29-42A6-3F4A-A1AB-EFF56E7B772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4" name="TextBox 143">
            <a:extLst>
              <a:ext uri="{FF2B5EF4-FFF2-40B4-BE49-F238E27FC236}">
                <a16:creationId xmlns:a16="http://schemas.microsoft.com/office/drawing/2014/main" id="{2CE37313-1E06-C945-A455-53ADE2AA5971}"/>
              </a:ext>
            </a:extLst>
          </p:cNvPr>
          <p:cNvSpPr txBox="1"/>
          <p:nvPr/>
        </p:nvSpPr>
        <p:spPr>
          <a:xfrm>
            <a:off x="3462727" y="3394795"/>
            <a:ext cx="5831174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5275" indent="-295275">
              <a:lnSpc>
                <a:spcPct val="90000"/>
              </a:lnSpc>
              <a:buClr>
                <a:srgbClr val="0000A3"/>
              </a:buClr>
              <a:buFont typeface="Wingdings" pitchFamily="2" charset="2"/>
              <a:buChar char="§"/>
            </a:pPr>
            <a:r>
              <a:rPr lang="en-US" sz="2400" dirty="0"/>
              <a:t>transport-layer protocol </a:t>
            </a:r>
            <a:r>
              <a:rPr lang="en-US" sz="2400" dirty="0">
                <a:solidFill>
                  <a:srgbClr val="0000A3"/>
                </a:solidFill>
              </a:rPr>
              <a:t>encapsulates</a:t>
            </a:r>
            <a:r>
              <a:rPr lang="en-US" sz="2400" dirty="0"/>
              <a:t> application-layer message, M, with </a:t>
            </a:r>
            <a:r>
              <a:rPr lang="en-US" sz="2400" i="1" dirty="0"/>
              <a:t>transport</a:t>
            </a:r>
            <a:r>
              <a:rPr lang="en-US" sz="2400" dirty="0"/>
              <a:t> layer-layer header H</a:t>
            </a:r>
            <a:r>
              <a:rPr lang="en-US" sz="2400" baseline="-25000" dirty="0"/>
              <a:t>t </a:t>
            </a:r>
            <a:r>
              <a:rPr lang="en-US" sz="2400" dirty="0"/>
              <a:t>to create a transport-layer </a:t>
            </a:r>
            <a:r>
              <a:rPr lang="en-US" sz="2400" dirty="0">
                <a:solidFill>
                  <a:srgbClr val="C00000"/>
                </a:solidFill>
              </a:rPr>
              <a:t>segment</a:t>
            </a:r>
            <a:endParaRPr lang="en-US" sz="2400" baseline="-25000" dirty="0">
              <a:solidFill>
                <a:srgbClr val="C00000"/>
              </a:solidFill>
            </a:endParaRPr>
          </a:p>
          <a:p>
            <a:pPr marL="574675" lvl="1" indent="-231775">
              <a:lnSpc>
                <a:spcPct val="90000"/>
              </a:lnSpc>
              <a:buClr>
                <a:srgbClr val="0000A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H</a:t>
            </a:r>
            <a:r>
              <a:rPr lang="en-US" sz="2400" baseline="-25000" dirty="0"/>
              <a:t>t </a:t>
            </a:r>
            <a:r>
              <a:rPr lang="en-US" sz="2400" dirty="0"/>
              <a:t> used by transport layer protocol to implement its service</a:t>
            </a:r>
            <a:endParaRPr lang="en-US" sz="2400" baseline="-25000" dirty="0"/>
          </a:p>
        </p:txBody>
      </p: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D0C4974-D689-414F-A2EB-9B1043F3314D}"/>
              </a:ext>
            </a:extLst>
          </p:cNvPr>
          <p:cNvGrpSpPr/>
          <p:nvPr/>
        </p:nvGrpSpPr>
        <p:grpSpPr>
          <a:xfrm>
            <a:off x="1334125" y="1421667"/>
            <a:ext cx="1765726" cy="4034752"/>
            <a:chOff x="1484027" y="1706480"/>
            <a:chExt cx="1765726" cy="4034752"/>
          </a:xfrm>
        </p:grpSpPr>
        <p:sp>
          <p:nvSpPr>
            <p:cNvPr id="11" name="Rectangle 24">
              <a:extLst>
                <a:ext uri="{FF2B5EF4-FFF2-40B4-BE49-F238E27FC236}">
                  <a16:creationId xmlns:a16="http://schemas.microsoft.com/office/drawing/2014/main" id="{ED8D52E4-C345-B842-A2E7-C8068B8E5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8997" y="1870247"/>
              <a:ext cx="1648917" cy="387098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18900000" sx="101000" sy="101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2" name="Text Box 26">
              <a:extLst>
                <a:ext uri="{FF2B5EF4-FFF2-40B4-BE49-F238E27FC236}">
                  <a16:creationId xmlns:a16="http://schemas.microsoft.com/office/drawing/2014/main" id="{A5089E2D-0B1B-544A-82BC-F28ED3191A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4027" y="1706480"/>
              <a:ext cx="1765726" cy="4033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application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transport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network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link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physical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B3EBBB35-9D82-7C43-B882-52ED90AE3A71}"/>
                </a:ext>
              </a:extLst>
            </p:cNvPr>
            <p:cNvCxnSpPr>
              <a:cxnSpLocks/>
            </p:cNvCxnSpPr>
            <p:nvPr/>
          </p:nvCxnSpPr>
          <p:spPr>
            <a:xfrm>
              <a:off x="1534432" y="2675745"/>
              <a:ext cx="164348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F2EA7353-AEFA-934F-93DE-A8D55DF75658}"/>
                </a:ext>
              </a:extLst>
            </p:cNvPr>
            <p:cNvCxnSpPr>
              <a:cxnSpLocks/>
            </p:cNvCxnSpPr>
            <p:nvPr/>
          </p:nvCxnSpPr>
          <p:spPr>
            <a:xfrm>
              <a:off x="1506952" y="3472722"/>
              <a:ext cx="165597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840242E3-3BEB-D543-B881-84EB2D13BD66}"/>
                </a:ext>
              </a:extLst>
            </p:cNvPr>
            <p:cNvCxnSpPr>
              <a:cxnSpLocks/>
            </p:cNvCxnSpPr>
            <p:nvPr/>
          </p:nvCxnSpPr>
          <p:spPr>
            <a:xfrm>
              <a:off x="1509450" y="4209737"/>
              <a:ext cx="166846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DC27D746-0691-6F47-9E9D-1D63DF11D081}"/>
                </a:ext>
              </a:extLst>
            </p:cNvPr>
            <p:cNvCxnSpPr>
              <a:cxnSpLocks/>
            </p:cNvCxnSpPr>
            <p:nvPr/>
          </p:nvCxnSpPr>
          <p:spPr>
            <a:xfrm>
              <a:off x="1511947" y="4991726"/>
              <a:ext cx="165097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7" name="Group 950">
            <a:extLst>
              <a:ext uri="{FF2B5EF4-FFF2-40B4-BE49-F238E27FC236}">
                <a16:creationId xmlns:a16="http://schemas.microsoft.com/office/drawing/2014/main" id="{044873AD-74A5-8A44-846B-EC5D0FBC82D7}"/>
              </a:ext>
            </a:extLst>
          </p:cNvPr>
          <p:cNvGrpSpPr>
            <a:grpSpLocks/>
          </p:cNvGrpSpPr>
          <p:nvPr/>
        </p:nvGrpSpPr>
        <p:grpSpPr bwMode="auto">
          <a:xfrm>
            <a:off x="11107713" y="4961744"/>
            <a:ext cx="374754" cy="833726"/>
            <a:chOff x="4140" y="429"/>
            <a:chExt cx="1425" cy="2396"/>
          </a:xfrm>
        </p:grpSpPr>
        <p:sp>
          <p:nvSpPr>
            <p:cNvPr id="168" name="Freeform 951">
              <a:extLst>
                <a:ext uri="{FF2B5EF4-FFF2-40B4-BE49-F238E27FC236}">
                  <a16:creationId xmlns:a16="http://schemas.microsoft.com/office/drawing/2014/main" id="{EEDE4156-8281-D847-9240-9DE9899909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9" name="Rectangle 952">
              <a:extLst>
                <a:ext uri="{FF2B5EF4-FFF2-40B4-BE49-F238E27FC236}">
                  <a16:creationId xmlns:a16="http://schemas.microsoft.com/office/drawing/2014/main" id="{22E8340D-B5D1-3C48-A062-4F70248D1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70" name="Freeform 953">
              <a:extLst>
                <a:ext uri="{FF2B5EF4-FFF2-40B4-BE49-F238E27FC236}">
                  <a16:creationId xmlns:a16="http://schemas.microsoft.com/office/drawing/2014/main" id="{29109B86-1ABF-F647-8516-2AAE154A9E8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1" name="Freeform 954">
              <a:extLst>
                <a:ext uri="{FF2B5EF4-FFF2-40B4-BE49-F238E27FC236}">
                  <a16:creationId xmlns:a16="http://schemas.microsoft.com/office/drawing/2014/main" id="{9F93569F-8FC8-7C4E-9F95-B14647D2DB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2" name="Rectangle 955">
              <a:extLst>
                <a:ext uri="{FF2B5EF4-FFF2-40B4-BE49-F238E27FC236}">
                  <a16:creationId xmlns:a16="http://schemas.microsoft.com/office/drawing/2014/main" id="{8E5BC3B8-E87D-9F47-A6F6-AD8B57BC2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0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73" name="Group 956">
              <a:extLst>
                <a:ext uri="{FF2B5EF4-FFF2-40B4-BE49-F238E27FC236}">
                  <a16:creationId xmlns:a16="http://schemas.microsoft.com/office/drawing/2014/main" id="{1694DE96-689D-9540-964A-22F06F6D94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98" name="AutoShape 957">
                <a:extLst>
                  <a:ext uri="{FF2B5EF4-FFF2-40B4-BE49-F238E27FC236}">
                    <a16:creationId xmlns:a16="http://schemas.microsoft.com/office/drawing/2014/main" id="{435DFCEB-F2FD-7B44-93DA-9204E2E311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1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9" name="AutoShape 958">
                <a:extLst>
                  <a:ext uri="{FF2B5EF4-FFF2-40B4-BE49-F238E27FC236}">
                    <a16:creationId xmlns:a16="http://schemas.microsoft.com/office/drawing/2014/main" id="{521647D7-4114-1146-9C5A-F1DB4FEC81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4" name="Rectangle 959">
              <a:extLst>
                <a:ext uri="{FF2B5EF4-FFF2-40B4-BE49-F238E27FC236}">
                  <a16:creationId xmlns:a16="http://schemas.microsoft.com/office/drawing/2014/main" id="{3A0D9FD6-DBAC-4B49-A55F-167642D66F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1022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75" name="Group 960">
              <a:extLst>
                <a:ext uri="{FF2B5EF4-FFF2-40B4-BE49-F238E27FC236}">
                  <a16:creationId xmlns:a16="http://schemas.microsoft.com/office/drawing/2014/main" id="{3CFA0950-BC76-3949-8726-38646B18FD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96" name="AutoShape 961">
                <a:extLst>
                  <a:ext uri="{FF2B5EF4-FFF2-40B4-BE49-F238E27FC236}">
                    <a16:creationId xmlns:a16="http://schemas.microsoft.com/office/drawing/2014/main" id="{67127BA7-9D0A-2443-9190-C56C02906F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4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7" name="AutoShape 962">
                <a:extLst>
                  <a:ext uri="{FF2B5EF4-FFF2-40B4-BE49-F238E27FC236}">
                    <a16:creationId xmlns:a16="http://schemas.microsoft.com/office/drawing/2014/main" id="{2C9F8790-3076-4541-A56A-E9305DCB09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6" name="Rectangle 963">
              <a:extLst>
                <a:ext uri="{FF2B5EF4-FFF2-40B4-BE49-F238E27FC236}">
                  <a16:creationId xmlns:a16="http://schemas.microsoft.com/office/drawing/2014/main" id="{4DE6A147-5BC7-FF41-B7AC-2BA9913BB0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1354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77" name="Rectangle 964">
              <a:extLst>
                <a:ext uri="{FF2B5EF4-FFF2-40B4-BE49-F238E27FC236}">
                  <a16:creationId xmlns:a16="http://schemas.microsoft.com/office/drawing/2014/main" id="{53ECF0A1-6175-BE45-A32A-233E1942C8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78" name="Group 965">
              <a:extLst>
                <a:ext uri="{FF2B5EF4-FFF2-40B4-BE49-F238E27FC236}">
                  <a16:creationId xmlns:a16="http://schemas.microsoft.com/office/drawing/2014/main" id="{16810F93-1596-884B-B639-A3868A5CD4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94" name="AutoShape 966">
                <a:extLst>
                  <a:ext uri="{FF2B5EF4-FFF2-40B4-BE49-F238E27FC236}">
                    <a16:creationId xmlns:a16="http://schemas.microsoft.com/office/drawing/2014/main" id="{84EC0348-3D46-9445-B43C-6DC8DB392F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" y="2586"/>
                <a:ext cx="720" cy="12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5" name="AutoShape 967">
                <a:extLst>
                  <a:ext uri="{FF2B5EF4-FFF2-40B4-BE49-F238E27FC236}">
                    <a16:creationId xmlns:a16="http://schemas.microsoft.com/office/drawing/2014/main" id="{23A1F6B3-9F2D-5E41-8602-67921ABB12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9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9" name="Freeform 968">
              <a:extLst>
                <a:ext uri="{FF2B5EF4-FFF2-40B4-BE49-F238E27FC236}">
                  <a16:creationId xmlns:a16="http://schemas.microsoft.com/office/drawing/2014/main" id="{8FD6AEB5-BE60-044C-B32D-B433B74003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80" name="Group 969">
              <a:extLst>
                <a:ext uri="{FF2B5EF4-FFF2-40B4-BE49-F238E27FC236}">
                  <a16:creationId xmlns:a16="http://schemas.microsoft.com/office/drawing/2014/main" id="{30895737-AC01-6342-BADB-B3B3BFE7FC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92" name="AutoShape 970">
                <a:extLst>
                  <a:ext uri="{FF2B5EF4-FFF2-40B4-BE49-F238E27FC236}">
                    <a16:creationId xmlns:a16="http://schemas.microsoft.com/office/drawing/2014/main" id="{2D690E63-3733-8E4E-B8F8-19245FF772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3" name="AutoShape 971">
                <a:extLst>
                  <a:ext uri="{FF2B5EF4-FFF2-40B4-BE49-F238E27FC236}">
                    <a16:creationId xmlns:a16="http://schemas.microsoft.com/office/drawing/2014/main" id="{9CE827B0-221F-ED4A-A36B-E1EEFE27B7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7"/>
                <a:ext cx="720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81" name="Rectangle 972">
              <a:extLst>
                <a:ext uri="{FF2B5EF4-FFF2-40B4-BE49-F238E27FC236}">
                  <a16:creationId xmlns:a16="http://schemas.microsoft.com/office/drawing/2014/main" id="{6DA44079-B2D7-9244-A5E0-9DF13556E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6" y="429"/>
              <a:ext cx="70" cy="2285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2" name="Freeform 973">
              <a:extLst>
                <a:ext uri="{FF2B5EF4-FFF2-40B4-BE49-F238E27FC236}">
                  <a16:creationId xmlns:a16="http://schemas.microsoft.com/office/drawing/2014/main" id="{E808BD44-A307-394D-8965-070EF3F865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3" name="Freeform 974">
              <a:extLst>
                <a:ext uri="{FF2B5EF4-FFF2-40B4-BE49-F238E27FC236}">
                  <a16:creationId xmlns:a16="http://schemas.microsoft.com/office/drawing/2014/main" id="{327FF4BF-3914-2143-83C7-C816B3E0AC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4" name="Oval 975">
              <a:extLst>
                <a:ext uri="{FF2B5EF4-FFF2-40B4-BE49-F238E27FC236}">
                  <a16:creationId xmlns:a16="http://schemas.microsoft.com/office/drawing/2014/main" id="{09C51570-A4D3-D24C-A492-3811DD957C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2611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5" name="Freeform 976">
              <a:extLst>
                <a:ext uri="{FF2B5EF4-FFF2-40B4-BE49-F238E27FC236}">
                  <a16:creationId xmlns:a16="http://schemas.microsoft.com/office/drawing/2014/main" id="{BC2853B5-A39B-5A40-97DF-5ADB471224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6" name="AutoShape 977">
              <a:extLst>
                <a:ext uri="{FF2B5EF4-FFF2-40B4-BE49-F238E27FC236}">
                  <a16:creationId xmlns:a16="http://schemas.microsoft.com/office/drawing/2014/main" id="{7928EDBA-57E1-B441-B1AF-CC0D62B2B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5"/>
              <a:ext cx="1196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7" name="AutoShape 978">
              <a:extLst>
                <a:ext uri="{FF2B5EF4-FFF2-40B4-BE49-F238E27FC236}">
                  <a16:creationId xmlns:a16="http://schemas.microsoft.com/office/drawing/2014/main" id="{CC70E1A7-AAEC-6440-86AC-73ECE22D7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2714"/>
              <a:ext cx="1066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8" name="Oval 979">
              <a:extLst>
                <a:ext uri="{FF2B5EF4-FFF2-40B4-BE49-F238E27FC236}">
                  <a16:creationId xmlns:a16="http://schemas.microsoft.com/office/drawing/2014/main" id="{2F7E7C91-0257-D84D-8AD1-4A152C818F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9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9" name="Oval 980">
              <a:extLst>
                <a:ext uri="{FF2B5EF4-FFF2-40B4-BE49-F238E27FC236}">
                  <a16:creationId xmlns:a16="http://schemas.microsoft.com/office/drawing/2014/main" id="{6AE127C2-D583-E74D-8B39-05EEBEBE2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9" y="2382"/>
              <a:ext cx="159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90" name="Oval 981">
              <a:extLst>
                <a:ext uri="{FF2B5EF4-FFF2-40B4-BE49-F238E27FC236}">
                  <a16:creationId xmlns:a16="http://schemas.microsoft.com/office/drawing/2014/main" id="{0EDFA963-70E6-2E42-AAFE-E2F9BD6463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8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91" name="Rectangle 982">
              <a:extLst>
                <a:ext uri="{FF2B5EF4-FFF2-40B4-BE49-F238E27FC236}">
                  <a16:creationId xmlns:a16="http://schemas.microsoft.com/office/drawing/2014/main" id="{27A6382E-A13F-A248-84BF-E9DBD71EE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7" y="1837"/>
              <a:ext cx="80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</p:grpSp>
      <p:sp>
        <p:nvSpPr>
          <p:cNvPr id="206" name="Text Box 8">
            <a:extLst>
              <a:ext uri="{FF2B5EF4-FFF2-40B4-BE49-F238E27FC236}">
                <a16:creationId xmlns:a16="http://schemas.microsoft.com/office/drawing/2014/main" id="{6066254D-E62E-B446-8950-17FDF2A18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16734" y="5716780"/>
            <a:ext cx="16754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i="1" dirty="0">
                <a:solidFill>
                  <a:srgbClr val="000099"/>
                </a:solidFill>
                <a:latin typeface="Arial" panose="020B0604020202020204" pitchFamily="34" charset="0"/>
              </a:rPr>
              <a:t>destination</a:t>
            </a:r>
            <a:endParaRPr kumimoji="0" lang="en-US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94888FAE-136F-094E-BF2A-11D94A17BB7F}"/>
              </a:ext>
            </a:extLst>
          </p:cNvPr>
          <p:cNvGrpSpPr/>
          <p:nvPr/>
        </p:nvGrpSpPr>
        <p:grpSpPr>
          <a:xfrm>
            <a:off x="9221450" y="1413548"/>
            <a:ext cx="1765726" cy="4034752"/>
            <a:chOff x="1484027" y="1706480"/>
            <a:chExt cx="1765726" cy="4034752"/>
          </a:xfrm>
        </p:grpSpPr>
        <p:sp>
          <p:nvSpPr>
            <p:cNvPr id="214" name="Rectangle 24">
              <a:extLst>
                <a:ext uri="{FF2B5EF4-FFF2-40B4-BE49-F238E27FC236}">
                  <a16:creationId xmlns:a16="http://schemas.microsoft.com/office/drawing/2014/main" id="{FA7A7264-CB0E-4442-BA92-F16F6E6EF1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8997" y="1870247"/>
              <a:ext cx="1648917" cy="387098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18900000" sx="101000" sy="101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15" name="Text Box 26">
              <a:extLst>
                <a:ext uri="{FF2B5EF4-FFF2-40B4-BE49-F238E27FC236}">
                  <a16:creationId xmlns:a16="http://schemas.microsoft.com/office/drawing/2014/main" id="{D54F6320-1E23-E649-BFED-E007672E7A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4027" y="1706480"/>
              <a:ext cx="1765726" cy="4033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application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transport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network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link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physical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3F2C66BF-55D8-0549-A9DA-934202F38DD5}"/>
                </a:ext>
              </a:extLst>
            </p:cNvPr>
            <p:cNvCxnSpPr>
              <a:cxnSpLocks/>
            </p:cNvCxnSpPr>
            <p:nvPr/>
          </p:nvCxnSpPr>
          <p:spPr>
            <a:xfrm>
              <a:off x="1534432" y="2675745"/>
              <a:ext cx="164348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CA370408-C974-CD4A-8EF6-0AEC3924D4ED}"/>
                </a:ext>
              </a:extLst>
            </p:cNvPr>
            <p:cNvCxnSpPr>
              <a:cxnSpLocks/>
            </p:cNvCxnSpPr>
            <p:nvPr/>
          </p:nvCxnSpPr>
          <p:spPr>
            <a:xfrm>
              <a:off x="1506952" y="3472722"/>
              <a:ext cx="165597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5A7BF2B3-45B8-414A-8B63-2480CF8FA113}"/>
                </a:ext>
              </a:extLst>
            </p:cNvPr>
            <p:cNvCxnSpPr>
              <a:cxnSpLocks/>
            </p:cNvCxnSpPr>
            <p:nvPr/>
          </p:nvCxnSpPr>
          <p:spPr>
            <a:xfrm>
              <a:off x="1509450" y="4209737"/>
              <a:ext cx="166846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>
              <a:extLst>
                <a:ext uri="{FF2B5EF4-FFF2-40B4-BE49-F238E27FC236}">
                  <a16:creationId xmlns:a16="http://schemas.microsoft.com/office/drawing/2014/main" id="{9A1FEA61-81C7-C449-880B-15A8ACAF5500}"/>
                </a:ext>
              </a:extLst>
            </p:cNvPr>
            <p:cNvCxnSpPr>
              <a:cxnSpLocks/>
            </p:cNvCxnSpPr>
            <p:nvPr/>
          </p:nvCxnSpPr>
          <p:spPr>
            <a:xfrm>
              <a:off x="1511947" y="4991726"/>
              <a:ext cx="165097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0204AF74-1396-104A-87D1-95A4614EA10A}"/>
              </a:ext>
            </a:extLst>
          </p:cNvPr>
          <p:cNvGrpSpPr/>
          <p:nvPr/>
        </p:nvGrpSpPr>
        <p:grpSpPr>
          <a:xfrm>
            <a:off x="3211642" y="2368401"/>
            <a:ext cx="5768716" cy="914472"/>
            <a:chOff x="3211642" y="2368401"/>
            <a:chExt cx="5768716" cy="914472"/>
          </a:xfrm>
        </p:grpSpPr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44026509-71C6-2A41-AD9B-DEF9BBBA327C}"/>
                </a:ext>
              </a:extLst>
            </p:cNvPr>
            <p:cNvCxnSpPr>
              <a:cxnSpLocks/>
            </p:cNvCxnSpPr>
            <p:nvPr/>
          </p:nvCxnSpPr>
          <p:spPr>
            <a:xfrm>
              <a:off x="3211642" y="2610788"/>
              <a:ext cx="565129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EF3F96C4-7C44-5A46-A288-AFF998E8C12A}"/>
                </a:ext>
              </a:extLst>
            </p:cNvPr>
            <p:cNvSpPr txBox="1"/>
            <p:nvPr/>
          </p:nvSpPr>
          <p:spPr>
            <a:xfrm>
              <a:off x="3359490" y="2717590"/>
              <a:ext cx="5620868" cy="5652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dirty="0">
                  <a:solidFill>
                    <a:srgbClr val="C00000"/>
                  </a:solidFill>
                </a:rPr>
                <a:t>Transport-layer </a:t>
              </a:r>
              <a:r>
                <a:rPr lang="en-US" dirty="0"/>
                <a:t>protocol transfers M (e.g., reliably) from one </a:t>
              </a:r>
              <a:r>
                <a:rPr lang="en-US" i="1" dirty="0"/>
                <a:t>process</a:t>
              </a:r>
              <a:r>
                <a:rPr lang="en-US" dirty="0"/>
                <a:t> to another, using services of network layer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7BCE6F83-E984-0A47-ACF6-560550DA22AC}"/>
                </a:ext>
              </a:extLst>
            </p:cNvPr>
            <p:cNvSpPr/>
            <p:nvPr/>
          </p:nvSpPr>
          <p:spPr>
            <a:xfrm>
              <a:off x="5584583" y="2368401"/>
              <a:ext cx="971760" cy="3897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81" name="Group 185">
              <a:extLst>
                <a:ext uri="{FF2B5EF4-FFF2-40B4-BE49-F238E27FC236}">
                  <a16:creationId xmlns:a16="http://schemas.microsoft.com/office/drawing/2014/main" id="{BBEFAA32-01D5-174D-A563-219B7E938E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90803" y="2434313"/>
              <a:ext cx="908050" cy="301625"/>
              <a:chOff x="1848" y="2046"/>
              <a:chExt cx="572" cy="190"/>
            </a:xfrm>
          </p:grpSpPr>
          <p:grpSp>
            <p:nvGrpSpPr>
              <p:cNvPr id="82" name="Group 179">
                <a:extLst>
                  <a:ext uri="{FF2B5EF4-FFF2-40B4-BE49-F238E27FC236}">
                    <a16:creationId xmlns:a16="http://schemas.microsoft.com/office/drawing/2014/main" id="{2F1E9753-461B-724C-ACD8-92A06085DCF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48" y="2047"/>
                <a:ext cx="187" cy="184"/>
                <a:chOff x="1959" y="2058"/>
                <a:chExt cx="187" cy="184"/>
              </a:xfrm>
            </p:grpSpPr>
            <p:sp>
              <p:nvSpPr>
                <p:cNvPr id="86" name="Rectangle 180">
                  <a:extLst>
                    <a:ext uri="{FF2B5EF4-FFF2-40B4-BE49-F238E27FC236}">
                      <a16:creationId xmlns:a16="http://schemas.microsoft.com/office/drawing/2014/main" id="{458B0BF5-90AD-E548-AAB1-86D4685BA8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64" y="2075"/>
                  <a:ext cx="177" cy="16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7" name="Rectangle 181">
                  <a:extLst>
                    <a:ext uri="{FF2B5EF4-FFF2-40B4-BE49-F238E27FC236}">
                      <a16:creationId xmlns:a16="http://schemas.microsoft.com/office/drawing/2014/main" id="{1E3E44CE-06FB-264E-B1D2-5C7788F130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59" y="2058"/>
                  <a:ext cx="187" cy="1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Arial" panose="020B0604020202020204" pitchFamily="34" charset="0"/>
                    </a:rPr>
                    <a:t>H</a:t>
                  </a:r>
                  <a:r>
                    <a:rPr kumimoji="0" lang="en-US" altLang="en-US" sz="1800" b="0" i="0" u="none" strike="noStrike" kern="1200" cap="none" spc="0" normalizeH="0" baseline="-25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Arial" panose="020B0604020202020204" pitchFamily="34" charset="0"/>
                    </a:rPr>
                    <a:t>t</a:t>
                  </a:r>
                </a:p>
              </p:txBody>
            </p:sp>
          </p:grpSp>
          <p:grpSp>
            <p:nvGrpSpPr>
              <p:cNvPr id="83" name="Group 182">
                <a:extLst>
                  <a:ext uri="{FF2B5EF4-FFF2-40B4-BE49-F238E27FC236}">
                    <a16:creationId xmlns:a16="http://schemas.microsoft.com/office/drawing/2014/main" id="{647AE73E-75D6-7D44-BB6A-A49CECE4F95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92" y="2046"/>
                <a:ext cx="428" cy="190"/>
                <a:chOff x="780" y="1553"/>
                <a:chExt cx="428" cy="190"/>
              </a:xfrm>
            </p:grpSpPr>
            <p:sp>
              <p:nvSpPr>
                <p:cNvPr id="84" name="Rectangle 183">
                  <a:extLst>
                    <a:ext uri="{FF2B5EF4-FFF2-40B4-BE49-F238E27FC236}">
                      <a16:creationId xmlns:a16="http://schemas.microsoft.com/office/drawing/2014/main" id="{E2065433-0D2A-3446-BC7D-8CEDCA3DD6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17" y="1571"/>
                  <a:ext cx="312" cy="16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5" name="Rectangle 184">
                  <a:extLst>
                    <a:ext uri="{FF2B5EF4-FFF2-40B4-BE49-F238E27FC236}">
                      <a16:creationId xmlns:a16="http://schemas.microsoft.com/office/drawing/2014/main" id="{6E32735B-6992-604C-B1C0-390BFA95D3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0" y="1553"/>
                  <a:ext cx="428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Arial" panose="020B0604020202020204" pitchFamily="34" charset="0"/>
                    </a:rPr>
                    <a:t>M</a:t>
                  </a:r>
                </a:p>
              </p:txBody>
            </p:sp>
          </p:grpSp>
        </p:grpSp>
      </p:grpSp>
      <p:sp>
        <p:nvSpPr>
          <p:cNvPr id="89" name="TextBox 88">
            <a:extLst>
              <a:ext uri="{FF2B5EF4-FFF2-40B4-BE49-F238E27FC236}">
                <a16:creationId xmlns:a16="http://schemas.microsoft.com/office/drawing/2014/main" id="{BDA85EA9-5376-4A4E-AEA3-D00FB0A25494}"/>
              </a:ext>
            </a:extLst>
          </p:cNvPr>
          <p:cNvSpPr txBox="1"/>
          <p:nvPr/>
        </p:nvSpPr>
        <p:spPr>
          <a:xfrm>
            <a:off x="3375461" y="1789390"/>
            <a:ext cx="5618811" cy="565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dirty="0">
                <a:solidFill>
                  <a:srgbClr val="C00000"/>
                </a:solidFill>
              </a:rPr>
              <a:t>Application </a:t>
            </a:r>
            <a:r>
              <a:rPr lang="en-US" dirty="0"/>
              <a:t>exchanges </a:t>
            </a:r>
            <a:r>
              <a:rPr lang="en-US" dirty="0">
                <a:solidFill>
                  <a:srgbClr val="C00000"/>
                </a:solidFill>
              </a:rPr>
              <a:t>messages</a:t>
            </a:r>
            <a:r>
              <a:rPr lang="en-US" dirty="0"/>
              <a:t> to implement some application service using </a:t>
            </a:r>
            <a:r>
              <a:rPr lang="en-US" i="1" dirty="0"/>
              <a:t>services</a:t>
            </a:r>
            <a:r>
              <a:rPr lang="en-US" dirty="0"/>
              <a:t> of transport layer</a:t>
            </a: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CB92BE64-DD95-B746-BF9A-8A0857499E1E}"/>
              </a:ext>
            </a:extLst>
          </p:cNvPr>
          <p:cNvGrpSpPr/>
          <p:nvPr/>
        </p:nvGrpSpPr>
        <p:grpSpPr>
          <a:xfrm>
            <a:off x="3254290" y="1489592"/>
            <a:ext cx="5651292" cy="389744"/>
            <a:chOff x="3270354" y="1798823"/>
            <a:chExt cx="5651292" cy="389744"/>
          </a:xfrm>
        </p:grpSpPr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995B0542-E9EB-D44C-B795-91D151650594}"/>
                </a:ext>
              </a:extLst>
            </p:cNvPr>
            <p:cNvCxnSpPr>
              <a:cxnSpLocks/>
            </p:cNvCxnSpPr>
            <p:nvPr/>
          </p:nvCxnSpPr>
          <p:spPr>
            <a:xfrm>
              <a:off x="3270354" y="1993691"/>
              <a:ext cx="565129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A492A489-FD20-604F-9599-77E085F78EE9}"/>
                </a:ext>
              </a:extLst>
            </p:cNvPr>
            <p:cNvSpPr/>
            <p:nvPr/>
          </p:nvSpPr>
          <p:spPr>
            <a:xfrm>
              <a:off x="5878639" y="1798823"/>
              <a:ext cx="674558" cy="3897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3" name="Group 175">
              <a:extLst>
                <a:ext uri="{FF2B5EF4-FFF2-40B4-BE49-F238E27FC236}">
                  <a16:creationId xmlns:a16="http://schemas.microsoft.com/office/drawing/2014/main" id="{88BE32B5-AD28-CB44-B25F-0BE0155F4E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53468" y="1857555"/>
              <a:ext cx="679450" cy="301625"/>
              <a:chOff x="780" y="1553"/>
              <a:chExt cx="428" cy="190"/>
            </a:xfrm>
          </p:grpSpPr>
          <p:sp>
            <p:nvSpPr>
              <p:cNvPr id="94" name="Rectangle 176">
                <a:extLst>
                  <a:ext uri="{FF2B5EF4-FFF2-40B4-BE49-F238E27FC236}">
                    <a16:creationId xmlns:a16="http://schemas.microsoft.com/office/drawing/2014/main" id="{E5CD48DB-61FF-EC4F-B8FF-E51BCE9382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7" y="1569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95" name="Rectangle 177">
                <a:extLst>
                  <a:ext uri="{FF2B5EF4-FFF2-40B4-BE49-F238E27FC236}">
                    <a16:creationId xmlns:a16="http://schemas.microsoft.com/office/drawing/2014/main" id="{40D322D2-6F2A-0246-B033-7CB00E527F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M</a:t>
                </a:r>
              </a:p>
            </p:txBody>
          </p: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E7B29E55-88BD-AD40-949B-5E711ABB4016}"/>
              </a:ext>
            </a:extLst>
          </p:cNvPr>
          <p:cNvSpPr txBox="1"/>
          <p:nvPr/>
        </p:nvSpPr>
        <p:spPr>
          <a:xfrm>
            <a:off x="6982691" y="-78139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8" name="Slide Number Placeholder 5">
            <a:extLst>
              <a:ext uri="{FF2B5EF4-FFF2-40B4-BE49-F238E27FC236}">
                <a16:creationId xmlns:a16="http://schemas.microsoft.com/office/drawing/2014/main" id="{19C48C77-97C9-E641-9E95-A18076BB04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 dirty="0"/>
              <a:t>Introduction: 1-</a:t>
            </a:r>
            <a:fld id="{C4204591-24BD-A542-B9D5-F8D8A88D2FE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706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/>
      <p:bldP spid="89" grpId="0"/>
      <p:bldP spid="8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Freeform 10">
            <a:extLst>
              <a:ext uri="{FF2B5EF4-FFF2-40B4-BE49-F238E27FC236}">
                <a16:creationId xmlns:a16="http://schemas.microsoft.com/office/drawing/2014/main" id="{236C8C34-AA0A-1747-BF1D-3CBFB21AC1F2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10916607" y="1577038"/>
            <a:ext cx="450309" cy="4061761"/>
          </a:xfrm>
          <a:custGeom>
            <a:avLst/>
            <a:gdLst>
              <a:gd name="T0" fmla="*/ 2147483646 w 267"/>
              <a:gd name="T1" fmla="*/ 2147483646 h 1186"/>
              <a:gd name="T2" fmla="*/ 0 w 267"/>
              <a:gd name="T3" fmla="*/ 0 h 1186"/>
              <a:gd name="T4" fmla="*/ 0 w 267"/>
              <a:gd name="T5" fmla="*/ 2147483646 h 1186"/>
              <a:gd name="T6" fmla="*/ 2147483646 w 267"/>
              <a:gd name="T7" fmla="*/ 2147483646 h 1186"/>
              <a:gd name="T8" fmla="*/ 2147483646 w 267"/>
              <a:gd name="T9" fmla="*/ 2147483646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  <a:gd name="connsiteX0" fmla="*/ 11593 w 11593"/>
              <a:gd name="connsiteY0" fmla="*/ 0 h 10109"/>
              <a:gd name="connsiteX1" fmla="*/ 0 w 11593"/>
              <a:gd name="connsiteY1" fmla="*/ 109 h 10109"/>
              <a:gd name="connsiteX2" fmla="*/ 0 w 11593"/>
              <a:gd name="connsiteY2" fmla="*/ 10109 h 10109"/>
              <a:gd name="connsiteX3" fmla="*/ 10000 w 11593"/>
              <a:gd name="connsiteY3" fmla="*/ 5606 h 10109"/>
              <a:gd name="connsiteX4" fmla="*/ 11593 w 11593"/>
              <a:gd name="connsiteY4" fmla="*/ 0 h 10109"/>
              <a:gd name="connsiteX0" fmla="*/ 11593 w 12080"/>
              <a:gd name="connsiteY0" fmla="*/ 0 h 10109"/>
              <a:gd name="connsiteX1" fmla="*/ 0 w 12080"/>
              <a:gd name="connsiteY1" fmla="*/ 109 h 10109"/>
              <a:gd name="connsiteX2" fmla="*/ 0 w 12080"/>
              <a:gd name="connsiteY2" fmla="*/ 10109 h 10109"/>
              <a:gd name="connsiteX3" fmla="*/ 12080 w 12080"/>
              <a:gd name="connsiteY3" fmla="*/ 1850 h 10109"/>
              <a:gd name="connsiteX4" fmla="*/ 11593 w 12080"/>
              <a:gd name="connsiteY4" fmla="*/ 0 h 10109"/>
              <a:gd name="connsiteX0" fmla="*/ 11593 w 12080"/>
              <a:gd name="connsiteY0" fmla="*/ 2239 h 12348"/>
              <a:gd name="connsiteX1" fmla="*/ 0 w 12080"/>
              <a:gd name="connsiteY1" fmla="*/ 0 h 12348"/>
              <a:gd name="connsiteX2" fmla="*/ 0 w 12080"/>
              <a:gd name="connsiteY2" fmla="*/ 12348 h 12348"/>
              <a:gd name="connsiteX3" fmla="*/ 12080 w 12080"/>
              <a:gd name="connsiteY3" fmla="*/ 4089 h 12348"/>
              <a:gd name="connsiteX4" fmla="*/ 11593 w 12080"/>
              <a:gd name="connsiteY4" fmla="*/ 2239 h 12348"/>
              <a:gd name="connsiteX0" fmla="*/ 12841 w 13328"/>
              <a:gd name="connsiteY0" fmla="*/ 10034 h 20143"/>
              <a:gd name="connsiteX1" fmla="*/ 0 w 13328"/>
              <a:gd name="connsiteY1" fmla="*/ 0 h 20143"/>
              <a:gd name="connsiteX2" fmla="*/ 1248 w 13328"/>
              <a:gd name="connsiteY2" fmla="*/ 20143 h 20143"/>
              <a:gd name="connsiteX3" fmla="*/ 13328 w 13328"/>
              <a:gd name="connsiteY3" fmla="*/ 11884 h 20143"/>
              <a:gd name="connsiteX4" fmla="*/ 12841 w 13328"/>
              <a:gd name="connsiteY4" fmla="*/ 10034 h 20143"/>
              <a:gd name="connsiteX0" fmla="*/ 12425 w 13328"/>
              <a:gd name="connsiteY0" fmla="*/ 0 h 21660"/>
              <a:gd name="connsiteX1" fmla="*/ 0 w 13328"/>
              <a:gd name="connsiteY1" fmla="*/ 1517 h 21660"/>
              <a:gd name="connsiteX2" fmla="*/ 1248 w 13328"/>
              <a:gd name="connsiteY2" fmla="*/ 21660 h 21660"/>
              <a:gd name="connsiteX3" fmla="*/ 13328 w 13328"/>
              <a:gd name="connsiteY3" fmla="*/ 13401 h 21660"/>
              <a:gd name="connsiteX4" fmla="*/ 12425 w 13328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" h="21660">
                <a:moveTo>
                  <a:pt x="12425" y="0"/>
                </a:moveTo>
                <a:lnTo>
                  <a:pt x="0" y="1517"/>
                </a:lnTo>
                <a:lnTo>
                  <a:pt x="1248" y="21660"/>
                </a:lnTo>
                <a:cubicBezTo>
                  <a:pt x="4581" y="12959"/>
                  <a:pt x="6667" y="10269"/>
                  <a:pt x="12496" y="4855"/>
                </a:cubicBezTo>
                <a:cubicBezTo>
                  <a:pt x="12472" y="3237"/>
                  <a:pt x="12449" y="1618"/>
                  <a:pt x="12425" y="0"/>
                </a:cubicBezTo>
                <a:close/>
              </a:path>
            </a:pathLst>
          </a:custGeom>
          <a:gradFill rotWithShape="1">
            <a:gsLst>
              <a:gs pos="0">
                <a:srgbClr val="3C6CD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67" y="291947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</a:rPr>
              <a:t>Services, Layering and Encapsulation</a:t>
            </a:r>
            <a:endParaRPr lang="en-US" sz="4400" dirty="0"/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id="{10CAB5B1-70B7-184B-A16F-4239A3118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705" y="5724388"/>
            <a:ext cx="1100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source</a:t>
            </a: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1C528DAB-CFD1-6943-9F41-1A6F334C3C75}"/>
              </a:ext>
            </a:extLst>
          </p:cNvPr>
          <p:cNvSpPr>
            <a:spLocks/>
          </p:cNvSpPr>
          <p:nvPr/>
        </p:nvSpPr>
        <p:spPr bwMode="auto">
          <a:xfrm rot="10800000">
            <a:off x="975630" y="1559549"/>
            <a:ext cx="450309" cy="4061761"/>
          </a:xfrm>
          <a:custGeom>
            <a:avLst/>
            <a:gdLst>
              <a:gd name="T0" fmla="*/ 2147483646 w 267"/>
              <a:gd name="T1" fmla="*/ 2147483646 h 1186"/>
              <a:gd name="T2" fmla="*/ 0 w 267"/>
              <a:gd name="T3" fmla="*/ 0 h 1186"/>
              <a:gd name="T4" fmla="*/ 0 w 267"/>
              <a:gd name="T5" fmla="*/ 2147483646 h 1186"/>
              <a:gd name="T6" fmla="*/ 2147483646 w 267"/>
              <a:gd name="T7" fmla="*/ 2147483646 h 1186"/>
              <a:gd name="T8" fmla="*/ 2147483646 w 267"/>
              <a:gd name="T9" fmla="*/ 2147483646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  <a:gd name="connsiteX0" fmla="*/ 11593 w 11593"/>
              <a:gd name="connsiteY0" fmla="*/ 0 h 10109"/>
              <a:gd name="connsiteX1" fmla="*/ 0 w 11593"/>
              <a:gd name="connsiteY1" fmla="*/ 109 h 10109"/>
              <a:gd name="connsiteX2" fmla="*/ 0 w 11593"/>
              <a:gd name="connsiteY2" fmla="*/ 10109 h 10109"/>
              <a:gd name="connsiteX3" fmla="*/ 10000 w 11593"/>
              <a:gd name="connsiteY3" fmla="*/ 5606 h 10109"/>
              <a:gd name="connsiteX4" fmla="*/ 11593 w 11593"/>
              <a:gd name="connsiteY4" fmla="*/ 0 h 10109"/>
              <a:gd name="connsiteX0" fmla="*/ 11593 w 12080"/>
              <a:gd name="connsiteY0" fmla="*/ 0 h 10109"/>
              <a:gd name="connsiteX1" fmla="*/ 0 w 12080"/>
              <a:gd name="connsiteY1" fmla="*/ 109 h 10109"/>
              <a:gd name="connsiteX2" fmla="*/ 0 w 12080"/>
              <a:gd name="connsiteY2" fmla="*/ 10109 h 10109"/>
              <a:gd name="connsiteX3" fmla="*/ 12080 w 12080"/>
              <a:gd name="connsiteY3" fmla="*/ 1850 h 10109"/>
              <a:gd name="connsiteX4" fmla="*/ 11593 w 12080"/>
              <a:gd name="connsiteY4" fmla="*/ 0 h 10109"/>
              <a:gd name="connsiteX0" fmla="*/ 11593 w 12080"/>
              <a:gd name="connsiteY0" fmla="*/ 2239 h 12348"/>
              <a:gd name="connsiteX1" fmla="*/ 0 w 12080"/>
              <a:gd name="connsiteY1" fmla="*/ 0 h 12348"/>
              <a:gd name="connsiteX2" fmla="*/ 0 w 12080"/>
              <a:gd name="connsiteY2" fmla="*/ 12348 h 12348"/>
              <a:gd name="connsiteX3" fmla="*/ 12080 w 12080"/>
              <a:gd name="connsiteY3" fmla="*/ 4089 h 12348"/>
              <a:gd name="connsiteX4" fmla="*/ 11593 w 12080"/>
              <a:gd name="connsiteY4" fmla="*/ 2239 h 12348"/>
              <a:gd name="connsiteX0" fmla="*/ 12841 w 13328"/>
              <a:gd name="connsiteY0" fmla="*/ 10034 h 20143"/>
              <a:gd name="connsiteX1" fmla="*/ 0 w 13328"/>
              <a:gd name="connsiteY1" fmla="*/ 0 h 20143"/>
              <a:gd name="connsiteX2" fmla="*/ 1248 w 13328"/>
              <a:gd name="connsiteY2" fmla="*/ 20143 h 20143"/>
              <a:gd name="connsiteX3" fmla="*/ 13328 w 13328"/>
              <a:gd name="connsiteY3" fmla="*/ 11884 h 20143"/>
              <a:gd name="connsiteX4" fmla="*/ 12841 w 13328"/>
              <a:gd name="connsiteY4" fmla="*/ 10034 h 20143"/>
              <a:gd name="connsiteX0" fmla="*/ 12425 w 13328"/>
              <a:gd name="connsiteY0" fmla="*/ 0 h 21660"/>
              <a:gd name="connsiteX1" fmla="*/ 0 w 13328"/>
              <a:gd name="connsiteY1" fmla="*/ 1517 h 21660"/>
              <a:gd name="connsiteX2" fmla="*/ 1248 w 13328"/>
              <a:gd name="connsiteY2" fmla="*/ 21660 h 21660"/>
              <a:gd name="connsiteX3" fmla="*/ 13328 w 13328"/>
              <a:gd name="connsiteY3" fmla="*/ 13401 h 21660"/>
              <a:gd name="connsiteX4" fmla="*/ 12425 w 13328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" h="21660">
                <a:moveTo>
                  <a:pt x="12425" y="0"/>
                </a:moveTo>
                <a:lnTo>
                  <a:pt x="0" y="1517"/>
                </a:lnTo>
                <a:lnTo>
                  <a:pt x="1248" y="21660"/>
                </a:lnTo>
                <a:cubicBezTo>
                  <a:pt x="4581" y="12959"/>
                  <a:pt x="6667" y="10269"/>
                  <a:pt x="12496" y="4855"/>
                </a:cubicBezTo>
                <a:cubicBezTo>
                  <a:pt x="12472" y="3237"/>
                  <a:pt x="12449" y="1618"/>
                  <a:pt x="12425" y="0"/>
                </a:cubicBezTo>
                <a:close/>
              </a:path>
            </a:pathLst>
          </a:custGeom>
          <a:gradFill rotWithShape="1">
            <a:gsLst>
              <a:gs pos="0">
                <a:srgbClr val="3C6CD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4" name="Group 190">
            <a:extLst>
              <a:ext uri="{FF2B5EF4-FFF2-40B4-BE49-F238E27FC236}">
                <a16:creationId xmlns:a16="http://schemas.microsoft.com/office/drawing/2014/main" id="{8D7B8AF0-B984-FB44-AB9F-07CA253CEA38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35446" y="5073984"/>
            <a:ext cx="803275" cy="771525"/>
            <a:chOff x="-44" y="1473"/>
            <a:chExt cx="981" cy="1105"/>
          </a:xfrm>
        </p:grpSpPr>
        <p:pic>
          <p:nvPicPr>
            <p:cNvPr id="25" name="Picture 191" descr="desktop_computer_stylized_medium">
              <a:extLst>
                <a:ext uri="{FF2B5EF4-FFF2-40B4-BE49-F238E27FC236}">
                  <a16:creationId xmlns:a16="http://schemas.microsoft.com/office/drawing/2014/main" id="{06D1D726-A569-254A-9E27-366DB8CF32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Freeform 192">
              <a:extLst>
                <a:ext uri="{FF2B5EF4-FFF2-40B4-BE49-F238E27FC236}">
                  <a16:creationId xmlns:a16="http://schemas.microsoft.com/office/drawing/2014/main" id="{F5362B29-42A6-3F4A-A1AB-EFF56E7B772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2ACB87E4-845E-A542-9CE2-5864050E17AD}"/>
              </a:ext>
            </a:extLst>
          </p:cNvPr>
          <p:cNvCxnSpPr>
            <a:cxnSpLocks/>
          </p:cNvCxnSpPr>
          <p:nvPr/>
        </p:nvCxnSpPr>
        <p:spPr>
          <a:xfrm>
            <a:off x="3211642" y="2610788"/>
            <a:ext cx="5651292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C22C09FB-549C-8E44-8641-4B4BD5A57453}"/>
              </a:ext>
            </a:extLst>
          </p:cNvPr>
          <p:cNvSpPr txBox="1"/>
          <p:nvPr/>
        </p:nvSpPr>
        <p:spPr>
          <a:xfrm>
            <a:off x="3359490" y="2717590"/>
            <a:ext cx="5620868" cy="565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dirty="0">
                <a:solidFill>
                  <a:srgbClr val="C00000"/>
                </a:solidFill>
              </a:rPr>
              <a:t>Transport-layer </a:t>
            </a:r>
            <a:r>
              <a:rPr lang="en-US" dirty="0"/>
              <a:t>protocol transfers M (e.g., reliably) from one </a:t>
            </a:r>
            <a:r>
              <a:rPr lang="en-US" i="1" dirty="0"/>
              <a:t>process</a:t>
            </a:r>
            <a:r>
              <a:rPr lang="en-US" dirty="0"/>
              <a:t> to another, using services of network layer</a:t>
            </a: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EE8BAFE3-3C6F-F143-9E4B-2A620EAB382E}"/>
              </a:ext>
            </a:extLst>
          </p:cNvPr>
          <p:cNvSpPr/>
          <p:nvPr/>
        </p:nvSpPr>
        <p:spPr>
          <a:xfrm>
            <a:off x="5584583" y="2368401"/>
            <a:ext cx="971760" cy="389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3" name="Group 185">
            <a:extLst>
              <a:ext uri="{FF2B5EF4-FFF2-40B4-BE49-F238E27FC236}">
                <a16:creationId xmlns:a16="http://schemas.microsoft.com/office/drawing/2014/main" id="{EB20B2E4-EE78-334C-B142-D9716F510006}"/>
              </a:ext>
            </a:extLst>
          </p:cNvPr>
          <p:cNvGrpSpPr>
            <a:grpSpLocks/>
          </p:cNvGrpSpPr>
          <p:nvPr/>
        </p:nvGrpSpPr>
        <p:grpSpPr bwMode="auto">
          <a:xfrm>
            <a:off x="5690803" y="2434313"/>
            <a:ext cx="908050" cy="301625"/>
            <a:chOff x="1848" y="2046"/>
            <a:chExt cx="572" cy="190"/>
          </a:xfrm>
        </p:grpSpPr>
        <p:grpSp>
          <p:nvGrpSpPr>
            <p:cNvPr id="134" name="Group 179">
              <a:extLst>
                <a:ext uri="{FF2B5EF4-FFF2-40B4-BE49-F238E27FC236}">
                  <a16:creationId xmlns:a16="http://schemas.microsoft.com/office/drawing/2014/main" id="{1D5E26E8-DD67-F64E-B7A5-CF2A5868C4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48" y="2047"/>
              <a:ext cx="187" cy="184"/>
              <a:chOff x="1959" y="2058"/>
              <a:chExt cx="187" cy="184"/>
            </a:xfrm>
          </p:grpSpPr>
          <p:sp>
            <p:nvSpPr>
              <p:cNvPr id="138" name="Rectangle 180">
                <a:extLst>
                  <a:ext uri="{FF2B5EF4-FFF2-40B4-BE49-F238E27FC236}">
                    <a16:creationId xmlns:a16="http://schemas.microsoft.com/office/drawing/2014/main" id="{A0FF28E6-68F8-9D49-858D-54A894437A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4" y="2075"/>
                <a:ext cx="177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39" name="Rectangle 181">
                <a:extLst>
                  <a:ext uri="{FF2B5EF4-FFF2-40B4-BE49-F238E27FC236}">
                    <a16:creationId xmlns:a16="http://schemas.microsoft.com/office/drawing/2014/main" id="{57F4F79C-9470-0243-9459-9DE005B149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9" y="2058"/>
                <a:ext cx="187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t</a:t>
                </a:r>
              </a:p>
            </p:txBody>
          </p:sp>
        </p:grpSp>
        <p:grpSp>
          <p:nvGrpSpPr>
            <p:cNvPr id="135" name="Group 182">
              <a:extLst>
                <a:ext uri="{FF2B5EF4-FFF2-40B4-BE49-F238E27FC236}">
                  <a16:creationId xmlns:a16="http://schemas.microsoft.com/office/drawing/2014/main" id="{C814D838-F088-1449-A73B-3285342C60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92" y="2046"/>
              <a:ext cx="428" cy="190"/>
              <a:chOff x="780" y="1553"/>
              <a:chExt cx="428" cy="190"/>
            </a:xfrm>
          </p:grpSpPr>
          <p:sp>
            <p:nvSpPr>
              <p:cNvPr id="136" name="Rectangle 183">
                <a:extLst>
                  <a:ext uri="{FF2B5EF4-FFF2-40B4-BE49-F238E27FC236}">
                    <a16:creationId xmlns:a16="http://schemas.microsoft.com/office/drawing/2014/main" id="{744B26E9-8C84-AF45-BC0E-C09188489C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7" y="1571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37" name="Rectangle 184">
                <a:extLst>
                  <a:ext uri="{FF2B5EF4-FFF2-40B4-BE49-F238E27FC236}">
                    <a16:creationId xmlns:a16="http://schemas.microsoft.com/office/drawing/2014/main" id="{71A3F897-85F9-4241-906F-6308455A3C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M</a:t>
                </a:r>
              </a:p>
            </p:txBody>
          </p:sp>
        </p:grpSp>
      </p:grpSp>
      <p:sp>
        <p:nvSpPr>
          <p:cNvPr id="144" name="TextBox 143">
            <a:extLst>
              <a:ext uri="{FF2B5EF4-FFF2-40B4-BE49-F238E27FC236}">
                <a16:creationId xmlns:a16="http://schemas.microsoft.com/office/drawing/2014/main" id="{2CE37313-1E06-C945-A455-53ADE2AA5971}"/>
              </a:ext>
            </a:extLst>
          </p:cNvPr>
          <p:cNvSpPr txBox="1"/>
          <p:nvPr/>
        </p:nvSpPr>
        <p:spPr>
          <a:xfrm>
            <a:off x="3462727" y="4339175"/>
            <a:ext cx="5831174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5275" indent="-295275">
              <a:lnSpc>
                <a:spcPct val="90000"/>
              </a:lnSpc>
              <a:buClr>
                <a:srgbClr val="0000A3"/>
              </a:buClr>
              <a:buFont typeface="Wingdings" pitchFamily="2" charset="2"/>
              <a:buChar char="§"/>
            </a:pPr>
            <a:r>
              <a:rPr lang="en-US" sz="2400" dirty="0"/>
              <a:t>network-layer protocol </a:t>
            </a:r>
            <a:r>
              <a:rPr lang="en-US" sz="2400" dirty="0">
                <a:solidFill>
                  <a:srgbClr val="0000A3"/>
                </a:solidFill>
              </a:rPr>
              <a:t>encapsulates</a:t>
            </a:r>
            <a:r>
              <a:rPr lang="en-US" sz="2400" dirty="0"/>
              <a:t> transport-layer segment</a:t>
            </a:r>
            <a:r>
              <a:rPr lang="en-US" sz="2000" dirty="0"/>
              <a:t>  [H</a:t>
            </a:r>
            <a:r>
              <a:rPr lang="en-US" sz="2000" baseline="-25000" dirty="0"/>
              <a:t>t</a:t>
            </a:r>
            <a:r>
              <a:rPr lang="en-US" sz="2000" dirty="0"/>
              <a:t> | M] </a:t>
            </a:r>
            <a:r>
              <a:rPr lang="en-US" sz="2400" dirty="0"/>
              <a:t>with network layer-layer header H</a:t>
            </a:r>
            <a:r>
              <a:rPr lang="en-US" sz="2400" baseline="-25000" dirty="0"/>
              <a:t>n </a:t>
            </a:r>
            <a:r>
              <a:rPr lang="en-US" sz="2400" dirty="0"/>
              <a:t> to create a network-layer </a:t>
            </a:r>
            <a:r>
              <a:rPr lang="en-US" sz="2400" dirty="0">
                <a:solidFill>
                  <a:srgbClr val="C00000"/>
                </a:solidFill>
              </a:rPr>
              <a:t>datagram </a:t>
            </a:r>
          </a:p>
          <a:p>
            <a:pPr marL="574675" lvl="1" indent="-231775">
              <a:lnSpc>
                <a:spcPct val="90000"/>
              </a:lnSpc>
              <a:buClr>
                <a:srgbClr val="0000A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H</a:t>
            </a:r>
            <a:r>
              <a:rPr lang="en-US" sz="2400" baseline="-25000" dirty="0"/>
              <a:t>n </a:t>
            </a:r>
            <a:r>
              <a:rPr lang="en-US" sz="2400" dirty="0"/>
              <a:t> used by network layer protocol to implement its service</a:t>
            </a:r>
            <a:endParaRPr lang="en-US" sz="2400" baseline="-25000" dirty="0"/>
          </a:p>
        </p:txBody>
      </p: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D0C4974-D689-414F-A2EB-9B1043F3314D}"/>
              </a:ext>
            </a:extLst>
          </p:cNvPr>
          <p:cNvGrpSpPr/>
          <p:nvPr/>
        </p:nvGrpSpPr>
        <p:grpSpPr>
          <a:xfrm>
            <a:off x="1334125" y="1421667"/>
            <a:ext cx="1765726" cy="4034752"/>
            <a:chOff x="1484027" y="1706480"/>
            <a:chExt cx="1765726" cy="4034752"/>
          </a:xfrm>
        </p:grpSpPr>
        <p:sp>
          <p:nvSpPr>
            <p:cNvPr id="11" name="Rectangle 24">
              <a:extLst>
                <a:ext uri="{FF2B5EF4-FFF2-40B4-BE49-F238E27FC236}">
                  <a16:creationId xmlns:a16="http://schemas.microsoft.com/office/drawing/2014/main" id="{ED8D52E4-C345-B842-A2E7-C8068B8E5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8997" y="1870247"/>
              <a:ext cx="1648917" cy="387098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18900000" sx="101000" sy="101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2" name="Text Box 26">
              <a:extLst>
                <a:ext uri="{FF2B5EF4-FFF2-40B4-BE49-F238E27FC236}">
                  <a16:creationId xmlns:a16="http://schemas.microsoft.com/office/drawing/2014/main" id="{A5089E2D-0B1B-544A-82BC-F28ED3191A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4027" y="1706480"/>
              <a:ext cx="1765726" cy="4033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application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transport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network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link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physical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B3EBBB35-9D82-7C43-B882-52ED90AE3A71}"/>
                </a:ext>
              </a:extLst>
            </p:cNvPr>
            <p:cNvCxnSpPr>
              <a:cxnSpLocks/>
            </p:cNvCxnSpPr>
            <p:nvPr/>
          </p:nvCxnSpPr>
          <p:spPr>
            <a:xfrm>
              <a:off x="1534432" y="2675745"/>
              <a:ext cx="164348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F2EA7353-AEFA-934F-93DE-A8D55DF75658}"/>
                </a:ext>
              </a:extLst>
            </p:cNvPr>
            <p:cNvCxnSpPr>
              <a:cxnSpLocks/>
            </p:cNvCxnSpPr>
            <p:nvPr/>
          </p:nvCxnSpPr>
          <p:spPr>
            <a:xfrm>
              <a:off x="1506952" y="3472722"/>
              <a:ext cx="165597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840242E3-3BEB-D543-B881-84EB2D13BD66}"/>
                </a:ext>
              </a:extLst>
            </p:cNvPr>
            <p:cNvCxnSpPr>
              <a:cxnSpLocks/>
            </p:cNvCxnSpPr>
            <p:nvPr/>
          </p:nvCxnSpPr>
          <p:spPr>
            <a:xfrm>
              <a:off x="1509450" y="4209737"/>
              <a:ext cx="166846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DC27D746-0691-6F47-9E9D-1D63DF11D081}"/>
                </a:ext>
              </a:extLst>
            </p:cNvPr>
            <p:cNvCxnSpPr>
              <a:cxnSpLocks/>
            </p:cNvCxnSpPr>
            <p:nvPr/>
          </p:nvCxnSpPr>
          <p:spPr>
            <a:xfrm>
              <a:off x="1511947" y="4991726"/>
              <a:ext cx="165097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7" name="Group 950">
            <a:extLst>
              <a:ext uri="{FF2B5EF4-FFF2-40B4-BE49-F238E27FC236}">
                <a16:creationId xmlns:a16="http://schemas.microsoft.com/office/drawing/2014/main" id="{044873AD-74A5-8A44-846B-EC5D0FBC82D7}"/>
              </a:ext>
            </a:extLst>
          </p:cNvPr>
          <p:cNvGrpSpPr>
            <a:grpSpLocks/>
          </p:cNvGrpSpPr>
          <p:nvPr/>
        </p:nvGrpSpPr>
        <p:grpSpPr bwMode="auto">
          <a:xfrm>
            <a:off x="11107713" y="4961744"/>
            <a:ext cx="374754" cy="833726"/>
            <a:chOff x="4140" y="429"/>
            <a:chExt cx="1425" cy="2396"/>
          </a:xfrm>
        </p:grpSpPr>
        <p:sp>
          <p:nvSpPr>
            <p:cNvPr id="168" name="Freeform 951">
              <a:extLst>
                <a:ext uri="{FF2B5EF4-FFF2-40B4-BE49-F238E27FC236}">
                  <a16:creationId xmlns:a16="http://schemas.microsoft.com/office/drawing/2014/main" id="{EEDE4156-8281-D847-9240-9DE9899909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9" name="Rectangle 952">
              <a:extLst>
                <a:ext uri="{FF2B5EF4-FFF2-40B4-BE49-F238E27FC236}">
                  <a16:creationId xmlns:a16="http://schemas.microsoft.com/office/drawing/2014/main" id="{22E8340D-B5D1-3C48-A062-4F70248D1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70" name="Freeform 953">
              <a:extLst>
                <a:ext uri="{FF2B5EF4-FFF2-40B4-BE49-F238E27FC236}">
                  <a16:creationId xmlns:a16="http://schemas.microsoft.com/office/drawing/2014/main" id="{29109B86-1ABF-F647-8516-2AAE154A9E8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1" name="Freeform 954">
              <a:extLst>
                <a:ext uri="{FF2B5EF4-FFF2-40B4-BE49-F238E27FC236}">
                  <a16:creationId xmlns:a16="http://schemas.microsoft.com/office/drawing/2014/main" id="{9F93569F-8FC8-7C4E-9F95-B14647D2DB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2" name="Rectangle 955">
              <a:extLst>
                <a:ext uri="{FF2B5EF4-FFF2-40B4-BE49-F238E27FC236}">
                  <a16:creationId xmlns:a16="http://schemas.microsoft.com/office/drawing/2014/main" id="{8E5BC3B8-E87D-9F47-A6F6-AD8B57BC2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0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73" name="Group 956">
              <a:extLst>
                <a:ext uri="{FF2B5EF4-FFF2-40B4-BE49-F238E27FC236}">
                  <a16:creationId xmlns:a16="http://schemas.microsoft.com/office/drawing/2014/main" id="{1694DE96-689D-9540-964A-22F06F6D94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98" name="AutoShape 957">
                <a:extLst>
                  <a:ext uri="{FF2B5EF4-FFF2-40B4-BE49-F238E27FC236}">
                    <a16:creationId xmlns:a16="http://schemas.microsoft.com/office/drawing/2014/main" id="{435DFCEB-F2FD-7B44-93DA-9204E2E311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1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9" name="AutoShape 958">
                <a:extLst>
                  <a:ext uri="{FF2B5EF4-FFF2-40B4-BE49-F238E27FC236}">
                    <a16:creationId xmlns:a16="http://schemas.microsoft.com/office/drawing/2014/main" id="{521647D7-4114-1146-9C5A-F1DB4FEC81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4" name="Rectangle 959">
              <a:extLst>
                <a:ext uri="{FF2B5EF4-FFF2-40B4-BE49-F238E27FC236}">
                  <a16:creationId xmlns:a16="http://schemas.microsoft.com/office/drawing/2014/main" id="{3A0D9FD6-DBAC-4B49-A55F-167642D66F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1022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75" name="Group 960">
              <a:extLst>
                <a:ext uri="{FF2B5EF4-FFF2-40B4-BE49-F238E27FC236}">
                  <a16:creationId xmlns:a16="http://schemas.microsoft.com/office/drawing/2014/main" id="{3CFA0950-BC76-3949-8726-38646B18FD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96" name="AutoShape 961">
                <a:extLst>
                  <a:ext uri="{FF2B5EF4-FFF2-40B4-BE49-F238E27FC236}">
                    <a16:creationId xmlns:a16="http://schemas.microsoft.com/office/drawing/2014/main" id="{67127BA7-9D0A-2443-9190-C56C02906F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4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7" name="AutoShape 962">
                <a:extLst>
                  <a:ext uri="{FF2B5EF4-FFF2-40B4-BE49-F238E27FC236}">
                    <a16:creationId xmlns:a16="http://schemas.microsoft.com/office/drawing/2014/main" id="{2C9F8790-3076-4541-A56A-E9305DCB09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6" name="Rectangle 963">
              <a:extLst>
                <a:ext uri="{FF2B5EF4-FFF2-40B4-BE49-F238E27FC236}">
                  <a16:creationId xmlns:a16="http://schemas.microsoft.com/office/drawing/2014/main" id="{4DE6A147-5BC7-FF41-B7AC-2BA9913BB0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1354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77" name="Rectangle 964">
              <a:extLst>
                <a:ext uri="{FF2B5EF4-FFF2-40B4-BE49-F238E27FC236}">
                  <a16:creationId xmlns:a16="http://schemas.microsoft.com/office/drawing/2014/main" id="{53ECF0A1-6175-BE45-A32A-233E1942C8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78" name="Group 965">
              <a:extLst>
                <a:ext uri="{FF2B5EF4-FFF2-40B4-BE49-F238E27FC236}">
                  <a16:creationId xmlns:a16="http://schemas.microsoft.com/office/drawing/2014/main" id="{16810F93-1596-884B-B639-A3868A5CD4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94" name="AutoShape 966">
                <a:extLst>
                  <a:ext uri="{FF2B5EF4-FFF2-40B4-BE49-F238E27FC236}">
                    <a16:creationId xmlns:a16="http://schemas.microsoft.com/office/drawing/2014/main" id="{84EC0348-3D46-9445-B43C-6DC8DB392F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" y="2586"/>
                <a:ext cx="720" cy="12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5" name="AutoShape 967">
                <a:extLst>
                  <a:ext uri="{FF2B5EF4-FFF2-40B4-BE49-F238E27FC236}">
                    <a16:creationId xmlns:a16="http://schemas.microsoft.com/office/drawing/2014/main" id="{23A1F6B3-9F2D-5E41-8602-67921ABB12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9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9" name="Freeform 968">
              <a:extLst>
                <a:ext uri="{FF2B5EF4-FFF2-40B4-BE49-F238E27FC236}">
                  <a16:creationId xmlns:a16="http://schemas.microsoft.com/office/drawing/2014/main" id="{8FD6AEB5-BE60-044C-B32D-B433B74003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80" name="Group 969">
              <a:extLst>
                <a:ext uri="{FF2B5EF4-FFF2-40B4-BE49-F238E27FC236}">
                  <a16:creationId xmlns:a16="http://schemas.microsoft.com/office/drawing/2014/main" id="{30895737-AC01-6342-BADB-B3B3BFE7FC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92" name="AutoShape 970">
                <a:extLst>
                  <a:ext uri="{FF2B5EF4-FFF2-40B4-BE49-F238E27FC236}">
                    <a16:creationId xmlns:a16="http://schemas.microsoft.com/office/drawing/2014/main" id="{2D690E63-3733-8E4E-B8F8-19245FF772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3" name="AutoShape 971">
                <a:extLst>
                  <a:ext uri="{FF2B5EF4-FFF2-40B4-BE49-F238E27FC236}">
                    <a16:creationId xmlns:a16="http://schemas.microsoft.com/office/drawing/2014/main" id="{9CE827B0-221F-ED4A-A36B-E1EEFE27B7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7"/>
                <a:ext cx="720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81" name="Rectangle 972">
              <a:extLst>
                <a:ext uri="{FF2B5EF4-FFF2-40B4-BE49-F238E27FC236}">
                  <a16:creationId xmlns:a16="http://schemas.microsoft.com/office/drawing/2014/main" id="{6DA44079-B2D7-9244-A5E0-9DF13556E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6" y="429"/>
              <a:ext cx="70" cy="2285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2" name="Freeform 973">
              <a:extLst>
                <a:ext uri="{FF2B5EF4-FFF2-40B4-BE49-F238E27FC236}">
                  <a16:creationId xmlns:a16="http://schemas.microsoft.com/office/drawing/2014/main" id="{E808BD44-A307-394D-8965-070EF3F865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3" name="Freeform 974">
              <a:extLst>
                <a:ext uri="{FF2B5EF4-FFF2-40B4-BE49-F238E27FC236}">
                  <a16:creationId xmlns:a16="http://schemas.microsoft.com/office/drawing/2014/main" id="{327FF4BF-3914-2143-83C7-C816B3E0AC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4" name="Oval 975">
              <a:extLst>
                <a:ext uri="{FF2B5EF4-FFF2-40B4-BE49-F238E27FC236}">
                  <a16:creationId xmlns:a16="http://schemas.microsoft.com/office/drawing/2014/main" id="{09C51570-A4D3-D24C-A492-3811DD957C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2611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5" name="Freeform 976">
              <a:extLst>
                <a:ext uri="{FF2B5EF4-FFF2-40B4-BE49-F238E27FC236}">
                  <a16:creationId xmlns:a16="http://schemas.microsoft.com/office/drawing/2014/main" id="{BC2853B5-A39B-5A40-97DF-5ADB471224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6" name="AutoShape 977">
              <a:extLst>
                <a:ext uri="{FF2B5EF4-FFF2-40B4-BE49-F238E27FC236}">
                  <a16:creationId xmlns:a16="http://schemas.microsoft.com/office/drawing/2014/main" id="{7928EDBA-57E1-B441-B1AF-CC0D62B2B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5"/>
              <a:ext cx="1196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7" name="AutoShape 978">
              <a:extLst>
                <a:ext uri="{FF2B5EF4-FFF2-40B4-BE49-F238E27FC236}">
                  <a16:creationId xmlns:a16="http://schemas.microsoft.com/office/drawing/2014/main" id="{CC70E1A7-AAEC-6440-86AC-73ECE22D7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2714"/>
              <a:ext cx="1066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8" name="Oval 979">
              <a:extLst>
                <a:ext uri="{FF2B5EF4-FFF2-40B4-BE49-F238E27FC236}">
                  <a16:creationId xmlns:a16="http://schemas.microsoft.com/office/drawing/2014/main" id="{2F7E7C91-0257-D84D-8AD1-4A152C818F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9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9" name="Oval 980">
              <a:extLst>
                <a:ext uri="{FF2B5EF4-FFF2-40B4-BE49-F238E27FC236}">
                  <a16:creationId xmlns:a16="http://schemas.microsoft.com/office/drawing/2014/main" id="{6AE127C2-D583-E74D-8B39-05EEBEBE2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9" y="2382"/>
              <a:ext cx="159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90" name="Oval 981">
              <a:extLst>
                <a:ext uri="{FF2B5EF4-FFF2-40B4-BE49-F238E27FC236}">
                  <a16:creationId xmlns:a16="http://schemas.microsoft.com/office/drawing/2014/main" id="{0EDFA963-70E6-2E42-AAFE-E2F9BD6463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8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91" name="Rectangle 982">
              <a:extLst>
                <a:ext uri="{FF2B5EF4-FFF2-40B4-BE49-F238E27FC236}">
                  <a16:creationId xmlns:a16="http://schemas.microsoft.com/office/drawing/2014/main" id="{27A6382E-A13F-A248-84BF-E9DBD71EE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7" y="1837"/>
              <a:ext cx="80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</p:grpSp>
      <p:sp>
        <p:nvSpPr>
          <p:cNvPr id="206" name="Text Box 8">
            <a:extLst>
              <a:ext uri="{FF2B5EF4-FFF2-40B4-BE49-F238E27FC236}">
                <a16:creationId xmlns:a16="http://schemas.microsoft.com/office/drawing/2014/main" id="{6066254D-E62E-B446-8950-17FDF2A18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16734" y="5716780"/>
            <a:ext cx="16754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i="1" dirty="0">
                <a:solidFill>
                  <a:srgbClr val="000099"/>
                </a:solidFill>
                <a:latin typeface="Arial" panose="020B0604020202020204" pitchFamily="34" charset="0"/>
              </a:rPr>
              <a:t>destination</a:t>
            </a:r>
            <a:endParaRPr kumimoji="0" lang="en-US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9BA8D23A-DF12-2443-9B89-890BD7CDB6B8}"/>
              </a:ext>
            </a:extLst>
          </p:cNvPr>
          <p:cNvGrpSpPr/>
          <p:nvPr/>
        </p:nvGrpSpPr>
        <p:grpSpPr>
          <a:xfrm>
            <a:off x="3254290" y="1489592"/>
            <a:ext cx="5651292" cy="389744"/>
            <a:chOff x="3270354" y="1798823"/>
            <a:chExt cx="5651292" cy="38974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A76A2E93-F723-6741-8FBC-288F6B0B758B}"/>
                </a:ext>
              </a:extLst>
            </p:cNvPr>
            <p:cNvCxnSpPr>
              <a:cxnSpLocks/>
            </p:cNvCxnSpPr>
            <p:nvPr/>
          </p:nvCxnSpPr>
          <p:spPr>
            <a:xfrm>
              <a:off x="3270354" y="1993691"/>
              <a:ext cx="565129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30C90201-2355-084F-A843-B545A899D6FE}"/>
                </a:ext>
              </a:extLst>
            </p:cNvPr>
            <p:cNvSpPr/>
            <p:nvPr/>
          </p:nvSpPr>
          <p:spPr>
            <a:xfrm>
              <a:off x="5878639" y="1798823"/>
              <a:ext cx="674558" cy="3897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6" name="Group 175">
              <a:extLst>
                <a:ext uri="{FF2B5EF4-FFF2-40B4-BE49-F238E27FC236}">
                  <a16:creationId xmlns:a16="http://schemas.microsoft.com/office/drawing/2014/main" id="{AC026B9A-C8C6-C045-8CBD-B9022027FF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53468" y="1857555"/>
              <a:ext cx="679450" cy="301625"/>
              <a:chOff x="780" y="1553"/>
              <a:chExt cx="428" cy="190"/>
            </a:xfrm>
          </p:grpSpPr>
          <p:sp>
            <p:nvSpPr>
              <p:cNvPr id="97" name="Rectangle 176">
                <a:extLst>
                  <a:ext uri="{FF2B5EF4-FFF2-40B4-BE49-F238E27FC236}">
                    <a16:creationId xmlns:a16="http://schemas.microsoft.com/office/drawing/2014/main" id="{10F5A1DA-0939-D34B-B227-29AA407BCD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7" y="1569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98" name="Rectangle 177">
                <a:extLst>
                  <a:ext uri="{FF2B5EF4-FFF2-40B4-BE49-F238E27FC236}">
                    <a16:creationId xmlns:a16="http://schemas.microsoft.com/office/drawing/2014/main" id="{2086AF53-43CC-814A-BA4C-2603629907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M</a:t>
                </a:r>
              </a:p>
            </p:txBody>
          </p:sp>
        </p:grpSp>
      </p:grp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94888FAE-136F-094E-BF2A-11D94A17BB7F}"/>
              </a:ext>
            </a:extLst>
          </p:cNvPr>
          <p:cNvGrpSpPr/>
          <p:nvPr/>
        </p:nvGrpSpPr>
        <p:grpSpPr>
          <a:xfrm>
            <a:off x="9221450" y="1413548"/>
            <a:ext cx="1765726" cy="4034752"/>
            <a:chOff x="1484027" y="1706480"/>
            <a:chExt cx="1765726" cy="4034752"/>
          </a:xfrm>
        </p:grpSpPr>
        <p:sp>
          <p:nvSpPr>
            <p:cNvPr id="214" name="Rectangle 24">
              <a:extLst>
                <a:ext uri="{FF2B5EF4-FFF2-40B4-BE49-F238E27FC236}">
                  <a16:creationId xmlns:a16="http://schemas.microsoft.com/office/drawing/2014/main" id="{FA7A7264-CB0E-4442-BA92-F16F6E6EF1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8997" y="1870247"/>
              <a:ext cx="1648917" cy="387098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18900000" sx="101000" sy="101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15" name="Text Box 26">
              <a:extLst>
                <a:ext uri="{FF2B5EF4-FFF2-40B4-BE49-F238E27FC236}">
                  <a16:creationId xmlns:a16="http://schemas.microsoft.com/office/drawing/2014/main" id="{D54F6320-1E23-E649-BFED-E007672E7A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4027" y="1706480"/>
              <a:ext cx="1765726" cy="4033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application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transport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network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link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physical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3F2C66BF-55D8-0549-A9DA-934202F38DD5}"/>
                </a:ext>
              </a:extLst>
            </p:cNvPr>
            <p:cNvCxnSpPr>
              <a:cxnSpLocks/>
            </p:cNvCxnSpPr>
            <p:nvPr/>
          </p:nvCxnSpPr>
          <p:spPr>
            <a:xfrm>
              <a:off x="1534432" y="2675745"/>
              <a:ext cx="164348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CA370408-C974-CD4A-8EF6-0AEC3924D4ED}"/>
                </a:ext>
              </a:extLst>
            </p:cNvPr>
            <p:cNvCxnSpPr>
              <a:cxnSpLocks/>
            </p:cNvCxnSpPr>
            <p:nvPr/>
          </p:nvCxnSpPr>
          <p:spPr>
            <a:xfrm>
              <a:off x="1506952" y="3472722"/>
              <a:ext cx="165597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5A7BF2B3-45B8-414A-8B63-2480CF8FA113}"/>
                </a:ext>
              </a:extLst>
            </p:cNvPr>
            <p:cNvCxnSpPr>
              <a:cxnSpLocks/>
            </p:cNvCxnSpPr>
            <p:nvPr/>
          </p:nvCxnSpPr>
          <p:spPr>
            <a:xfrm>
              <a:off x="1509450" y="4209737"/>
              <a:ext cx="166846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>
              <a:extLst>
                <a:ext uri="{FF2B5EF4-FFF2-40B4-BE49-F238E27FC236}">
                  <a16:creationId xmlns:a16="http://schemas.microsoft.com/office/drawing/2014/main" id="{9A1FEA61-81C7-C449-880B-15A8ACAF5500}"/>
                </a:ext>
              </a:extLst>
            </p:cNvPr>
            <p:cNvCxnSpPr>
              <a:cxnSpLocks/>
            </p:cNvCxnSpPr>
            <p:nvPr/>
          </p:nvCxnSpPr>
          <p:spPr>
            <a:xfrm>
              <a:off x="1511947" y="4991726"/>
              <a:ext cx="165097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5EFD3EBC-45D5-C74A-B32F-79C699B23E2E}"/>
              </a:ext>
            </a:extLst>
          </p:cNvPr>
          <p:cNvGrpSpPr/>
          <p:nvPr/>
        </p:nvGrpSpPr>
        <p:grpSpPr>
          <a:xfrm>
            <a:off x="3211642" y="3319499"/>
            <a:ext cx="5882482" cy="895263"/>
            <a:chOff x="3211642" y="3319499"/>
            <a:chExt cx="5882482" cy="895263"/>
          </a:xfrm>
        </p:grpSpPr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B1705D36-44EB-7144-ADDD-2BCA5A49E36C}"/>
                </a:ext>
              </a:extLst>
            </p:cNvPr>
            <p:cNvCxnSpPr>
              <a:cxnSpLocks/>
            </p:cNvCxnSpPr>
            <p:nvPr/>
          </p:nvCxnSpPr>
          <p:spPr>
            <a:xfrm>
              <a:off x="3211642" y="3542677"/>
              <a:ext cx="565129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664C90AC-8D4A-5646-A57F-0F37EE375E51}"/>
                </a:ext>
              </a:extLst>
            </p:cNvPr>
            <p:cNvSpPr/>
            <p:nvPr/>
          </p:nvSpPr>
          <p:spPr>
            <a:xfrm>
              <a:off x="5356172" y="3319499"/>
              <a:ext cx="1210365" cy="3897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B00013B-973D-F145-BC62-E1EB59B2D1F7}"/>
                </a:ext>
              </a:extLst>
            </p:cNvPr>
            <p:cNvGrpSpPr/>
            <p:nvPr/>
          </p:nvGrpSpPr>
          <p:grpSpPr>
            <a:xfrm>
              <a:off x="5418625" y="3360607"/>
              <a:ext cx="1058375" cy="307296"/>
              <a:chOff x="5509436" y="3287899"/>
              <a:chExt cx="1058375" cy="307296"/>
            </a:xfrm>
          </p:grpSpPr>
          <p:grpSp>
            <p:nvGrpSpPr>
              <p:cNvPr id="83" name="Group 182">
                <a:extLst>
                  <a:ext uri="{FF2B5EF4-FFF2-40B4-BE49-F238E27FC236}">
                    <a16:creationId xmlns:a16="http://schemas.microsoft.com/office/drawing/2014/main" id="{92B476DA-1332-E245-A063-5F18A8ED561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510535" y="3293570"/>
                <a:ext cx="1057276" cy="301625"/>
                <a:chOff x="469" y="1531"/>
                <a:chExt cx="666" cy="190"/>
              </a:xfrm>
            </p:grpSpPr>
            <p:sp>
              <p:nvSpPr>
                <p:cNvPr id="84" name="Rectangle 183">
                  <a:extLst>
                    <a:ext uri="{FF2B5EF4-FFF2-40B4-BE49-F238E27FC236}">
                      <a16:creationId xmlns:a16="http://schemas.microsoft.com/office/drawing/2014/main" id="{35A3A0E8-5840-8E42-ADE8-7EB044576C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9" y="1549"/>
                  <a:ext cx="666" cy="16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5" name="Rectangle 184">
                  <a:extLst>
                    <a:ext uri="{FF2B5EF4-FFF2-40B4-BE49-F238E27FC236}">
                      <a16:creationId xmlns:a16="http://schemas.microsoft.com/office/drawing/2014/main" id="{55600375-23A3-CD4E-BBD9-EE07BA4AED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73" y="1531"/>
                  <a:ext cx="239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Arial" panose="020B0604020202020204" pitchFamily="34" charset="0"/>
                    </a:rPr>
                    <a:t>M</a:t>
                  </a:r>
                </a:p>
              </p:txBody>
            </p:sp>
          </p:grpSp>
          <p:sp>
            <p:nvSpPr>
              <p:cNvPr id="87" name="Rectangle 181">
                <a:extLst>
                  <a:ext uri="{FF2B5EF4-FFF2-40B4-BE49-F238E27FC236}">
                    <a16:creationId xmlns:a16="http://schemas.microsoft.com/office/drawing/2014/main" id="{51F428BA-8794-2B46-B109-1D511F62E5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71740" y="3305237"/>
                <a:ext cx="296863" cy="2619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t</a:t>
                </a:r>
              </a:p>
            </p:txBody>
          </p:sp>
          <p:sp>
            <p:nvSpPr>
              <p:cNvPr id="88" name="Rectangle 181">
                <a:extLst>
                  <a:ext uri="{FF2B5EF4-FFF2-40B4-BE49-F238E27FC236}">
                    <a16:creationId xmlns:a16="http://schemas.microsoft.com/office/drawing/2014/main" id="{E5D95958-8C54-6242-A3B1-968E6AC629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09436" y="3287899"/>
                <a:ext cx="296863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n</a:t>
                </a:r>
              </a:p>
            </p:txBody>
          </p:sp>
          <p:cxnSp>
            <p:nvCxnSpPr>
              <p:cNvPr id="4" name="Straight Connector 3">
                <a:extLst>
                  <a:ext uri="{FF2B5EF4-FFF2-40B4-BE49-F238E27FC236}">
                    <a16:creationId xmlns:a16="http://schemas.microsoft.com/office/drawing/2014/main" id="{AE213470-EFFE-1143-AE70-3E6F1DF520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6877" y="3322145"/>
                <a:ext cx="0" cy="257175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FB823437-9FDA-D44D-8E28-4933018C3600}"/>
                  </a:ext>
                </a:extLst>
              </p:cNvPr>
              <p:cNvCxnSpPr/>
              <p:nvPr/>
            </p:nvCxnSpPr>
            <p:spPr>
              <a:xfrm>
                <a:off x="5796378" y="3320433"/>
                <a:ext cx="0" cy="257175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25A1DE96-E618-F245-B317-BF7C352A5215}"/>
                </a:ext>
              </a:extLst>
            </p:cNvPr>
            <p:cNvSpPr txBox="1"/>
            <p:nvPr/>
          </p:nvSpPr>
          <p:spPr>
            <a:xfrm>
              <a:off x="3359490" y="3649479"/>
              <a:ext cx="5734634" cy="5652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dirty="0">
                  <a:solidFill>
                    <a:srgbClr val="C00000"/>
                  </a:solidFill>
                </a:rPr>
                <a:t>Network-layer </a:t>
              </a:r>
              <a:r>
                <a:rPr lang="en-US" dirty="0"/>
                <a:t>protocol transfers transport-layer segment [H</a:t>
              </a:r>
              <a:r>
                <a:rPr lang="en-US" baseline="-25000" dirty="0"/>
                <a:t>t</a:t>
              </a:r>
              <a:r>
                <a:rPr lang="en-US" dirty="0"/>
                <a:t> | M] from one </a:t>
              </a:r>
              <a:r>
                <a:rPr lang="en-US" i="1" dirty="0"/>
                <a:t>host</a:t>
              </a:r>
              <a:r>
                <a:rPr lang="en-US" dirty="0"/>
                <a:t> to another, using link layer services</a:t>
              </a:r>
            </a:p>
          </p:txBody>
        </p:sp>
      </p:grpSp>
      <p:sp>
        <p:nvSpPr>
          <p:cNvPr id="86" name="Slide Number Placeholder 5">
            <a:extLst>
              <a:ext uri="{FF2B5EF4-FFF2-40B4-BE49-F238E27FC236}">
                <a16:creationId xmlns:a16="http://schemas.microsoft.com/office/drawing/2014/main" id="{FCF8662E-6C10-1246-A632-4EAD39DCFA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 dirty="0"/>
              <a:t>Introduction: 1-</a:t>
            </a:r>
            <a:fld id="{C4204591-24BD-A542-B9D5-F8D8A88D2FE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77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/>
      <p:bldP spid="1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Freeform 10">
            <a:extLst>
              <a:ext uri="{FF2B5EF4-FFF2-40B4-BE49-F238E27FC236}">
                <a16:creationId xmlns:a16="http://schemas.microsoft.com/office/drawing/2014/main" id="{236C8C34-AA0A-1747-BF1D-3CBFB21AC1F2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10916607" y="1577038"/>
            <a:ext cx="450309" cy="4061761"/>
          </a:xfrm>
          <a:custGeom>
            <a:avLst/>
            <a:gdLst>
              <a:gd name="T0" fmla="*/ 2147483646 w 267"/>
              <a:gd name="T1" fmla="*/ 2147483646 h 1186"/>
              <a:gd name="T2" fmla="*/ 0 w 267"/>
              <a:gd name="T3" fmla="*/ 0 h 1186"/>
              <a:gd name="T4" fmla="*/ 0 w 267"/>
              <a:gd name="T5" fmla="*/ 2147483646 h 1186"/>
              <a:gd name="T6" fmla="*/ 2147483646 w 267"/>
              <a:gd name="T7" fmla="*/ 2147483646 h 1186"/>
              <a:gd name="T8" fmla="*/ 2147483646 w 267"/>
              <a:gd name="T9" fmla="*/ 2147483646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  <a:gd name="connsiteX0" fmla="*/ 11593 w 11593"/>
              <a:gd name="connsiteY0" fmla="*/ 0 h 10109"/>
              <a:gd name="connsiteX1" fmla="*/ 0 w 11593"/>
              <a:gd name="connsiteY1" fmla="*/ 109 h 10109"/>
              <a:gd name="connsiteX2" fmla="*/ 0 w 11593"/>
              <a:gd name="connsiteY2" fmla="*/ 10109 h 10109"/>
              <a:gd name="connsiteX3" fmla="*/ 10000 w 11593"/>
              <a:gd name="connsiteY3" fmla="*/ 5606 h 10109"/>
              <a:gd name="connsiteX4" fmla="*/ 11593 w 11593"/>
              <a:gd name="connsiteY4" fmla="*/ 0 h 10109"/>
              <a:gd name="connsiteX0" fmla="*/ 11593 w 12080"/>
              <a:gd name="connsiteY0" fmla="*/ 0 h 10109"/>
              <a:gd name="connsiteX1" fmla="*/ 0 w 12080"/>
              <a:gd name="connsiteY1" fmla="*/ 109 h 10109"/>
              <a:gd name="connsiteX2" fmla="*/ 0 w 12080"/>
              <a:gd name="connsiteY2" fmla="*/ 10109 h 10109"/>
              <a:gd name="connsiteX3" fmla="*/ 12080 w 12080"/>
              <a:gd name="connsiteY3" fmla="*/ 1850 h 10109"/>
              <a:gd name="connsiteX4" fmla="*/ 11593 w 12080"/>
              <a:gd name="connsiteY4" fmla="*/ 0 h 10109"/>
              <a:gd name="connsiteX0" fmla="*/ 11593 w 12080"/>
              <a:gd name="connsiteY0" fmla="*/ 2239 h 12348"/>
              <a:gd name="connsiteX1" fmla="*/ 0 w 12080"/>
              <a:gd name="connsiteY1" fmla="*/ 0 h 12348"/>
              <a:gd name="connsiteX2" fmla="*/ 0 w 12080"/>
              <a:gd name="connsiteY2" fmla="*/ 12348 h 12348"/>
              <a:gd name="connsiteX3" fmla="*/ 12080 w 12080"/>
              <a:gd name="connsiteY3" fmla="*/ 4089 h 12348"/>
              <a:gd name="connsiteX4" fmla="*/ 11593 w 12080"/>
              <a:gd name="connsiteY4" fmla="*/ 2239 h 12348"/>
              <a:gd name="connsiteX0" fmla="*/ 12841 w 13328"/>
              <a:gd name="connsiteY0" fmla="*/ 10034 h 20143"/>
              <a:gd name="connsiteX1" fmla="*/ 0 w 13328"/>
              <a:gd name="connsiteY1" fmla="*/ 0 h 20143"/>
              <a:gd name="connsiteX2" fmla="*/ 1248 w 13328"/>
              <a:gd name="connsiteY2" fmla="*/ 20143 h 20143"/>
              <a:gd name="connsiteX3" fmla="*/ 13328 w 13328"/>
              <a:gd name="connsiteY3" fmla="*/ 11884 h 20143"/>
              <a:gd name="connsiteX4" fmla="*/ 12841 w 13328"/>
              <a:gd name="connsiteY4" fmla="*/ 10034 h 20143"/>
              <a:gd name="connsiteX0" fmla="*/ 12425 w 13328"/>
              <a:gd name="connsiteY0" fmla="*/ 0 h 21660"/>
              <a:gd name="connsiteX1" fmla="*/ 0 w 13328"/>
              <a:gd name="connsiteY1" fmla="*/ 1517 h 21660"/>
              <a:gd name="connsiteX2" fmla="*/ 1248 w 13328"/>
              <a:gd name="connsiteY2" fmla="*/ 21660 h 21660"/>
              <a:gd name="connsiteX3" fmla="*/ 13328 w 13328"/>
              <a:gd name="connsiteY3" fmla="*/ 13401 h 21660"/>
              <a:gd name="connsiteX4" fmla="*/ 12425 w 13328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" h="21660">
                <a:moveTo>
                  <a:pt x="12425" y="0"/>
                </a:moveTo>
                <a:lnTo>
                  <a:pt x="0" y="1517"/>
                </a:lnTo>
                <a:lnTo>
                  <a:pt x="1248" y="21660"/>
                </a:lnTo>
                <a:cubicBezTo>
                  <a:pt x="4581" y="12959"/>
                  <a:pt x="6667" y="10269"/>
                  <a:pt x="12496" y="4855"/>
                </a:cubicBezTo>
                <a:cubicBezTo>
                  <a:pt x="12472" y="3237"/>
                  <a:pt x="12449" y="1618"/>
                  <a:pt x="12425" y="0"/>
                </a:cubicBezTo>
                <a:close/>
              </a:path>
            </a:pathLst>
          </a:custGeom>
          <a:gradFill rotWithShape="1">
            <a:gsLst>
              <a:gs pos="0">
                <a:srgbClr val="3C6CD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67" y="291947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</a:rPr>
              <a:t>Services, Layering and Encapsulation</a:t>
            </a:r>
            <a:endParaRPr lang="en-US" sz="4400" dirty="0"/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id="{10CAB5B1-70B7-184B-A16F-4239A3118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705" y="5724388"/>
            <a:ext cx="1100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source</a:t>
            </a: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1C528DAB-CFD1-6943-9F41-1A6F334C3C75}"/>
              </a:ext>
            </a:extLst>
          </p:cNvPr>
          <p:cNvSpPr>
            <a:spLocks/>
          </p:cNvSpPr>
          <p:nvPr/>
        </p:nvSpPr>
        <p:spPr bwMode="auto">
          <a:xfrm rot="10800000">
            <a:off x="975630" y="1559549"/>
            <a:ext cx="450309" cy="4061761"/>
          </a:xfrm>
          <a:custGeom>
            <a:avLst/>
            <a:gdLst>
              <a:gd name="T0" fmla="*/ 2147483646 w 267"/>
              <a:gd name="T1" fmla="*/ 2147483646 h 1186"/>
              <a:gd name="T2" fmla="*/ 0 w 267"/>
              <a:gd name="T3" fmla="*/ 0 h 1186"/>
              <a:gd name="T4" fmla="*/ 0 w 267"/>
              <a:gd name="T5" fmla="*/ 2147483646 h 1186"/>
              <a:gd name="T6" fmla="*/ 2147483646 w 267"/>
              <a:gd name="T7" fmla="*/ 2147483646 h 1186"/>
              <a:gd name="T8" fmla="*/ 2147483646 w 267"/>
              <a:gd name="T9" fmla="*/ 2147483646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  <a:gd name="connsiteX0" fmla="*/ 11593 w 11593"/>
              <a:gd name="connsiteY0" fmla="*/ 0 h 10109"/>
              <a:gd name="connsiteX1" fmla="*/ 0 w 11593"/>
              <a:gd name="connsiteY1" fmla="*/ 109 h 10109"/>
              <a:gd name="connsiteX2" fmla="*/ 0 w 11593"/>
              <a:gd name="connsiteY2" fmla="*/ 10109 h 10109"/>
              <a:gd name="connsiteX3" fmla="*/ 10000 w 11593"/>
              <a:gd name="connsiteY3" fmla="*/ 5606 h 10109"/>
              <a:gd name="connsiteX4" fmla="*/ 11593 w 11593"/>
              <a:gd name="connsiteY4" fmla="*/ 0 h 10109"/>
              <a:gd name="connsiteX0" fmla="*/ 11593 w 12080"/>
              <a:gd name="connsiteY0" fmla="*/ 0 h 10109"/>
              <a:gd name="connsiteX1" fmla="*/ 0 w 12080"/>
              <a:gd name="connsiteY1" fmla="*/ 109 h 10109"/>
              <a:gd name="connsiteX2" fmla="*/ 0 w 12080"/>
              <a:gd name="connsiteY2" fmla="*/ 10109 h 10109"/>
              <a:gd name="connsiteX3" fmla="*/ 12080 w 12080"/>
              <a:gd name="connsiteY3" fmla="*/ 1850 h 10109"/>
              <a:gd name="connsiteX4" fmla="*/ 11593 w 12080"/>
              <a:gd name="connsiteY4" fmla="*/ 0 h 10109"/>
              <a:gd name="connsiteX0" fmla="*/ 11593 w 12080"/>
              <a:gd name="connsiteY0" fmla="*/ 2239 h 12348"/>
              <a:gd name="connsiteX1" fmla="*/ 0 w 12080"/>
              <a:gd name="connsiteY1" fmla="*/ 0 h 12348"/>
              <a:gd name="connsiteX2" fmla="*/ 0 w 12080"/>
              <a:gd name="connsiteY2" fmla="*/ 12348 h 12348"/>
              <a:gd name="connsiteX3" fmla="*/ 12080 w 12080"/>
              <a:gd name="connsiteY3" fmla="*/ 4089 h 12348"/>
              <a:gd name="connsiteX4" fmla="*/ 11593 w 12080"/>
              <a:gd name="connsiteY4" fmla="*/ 2239 h 12348"/>
              <a:gd name="connsiteX0" fmla="*/ 12841 w 13328"/>
              <a:gd name="connsiteY0" fmla="*/ 10034 h 20143"/>
              <a:gd name="connsiteX1" fmla="*/ 0 w 13328"/>
              <a:gd name="connsiteY1" fmla="*/ 0 h 20143"/>
              <a:gd name="connsiteX2" fmla="*/ 1248 w 13328"/>
              <a:gd name="connsiteY2" fmla="*/ 20143 h 20143"/>
              <a:gd name="connsiteX3" fmla="*/ 13328 w 13328"/>
              <a:gd name="connsiteY3" fmla="*/ 11884 h 20143"/>
              <a:gd name="connsiteX4" fmla="*/ 12841 w 13328"/>
              <a:gd name="connsiteY4" fmla="*/ 10034 h 20143"/>
              <a:gd name="connsiteX0" fmla="*/ 12425 w 13328"/>
              <a:gd name="connsiteY0" fmla="*/ 0 h 21660"/>
              <a:gd name="connsiteX1" fmla="*/ 0 w 13328"/>
              <a:gd name="connsiteY1" fmla="*/ 1517 h 21660"/>
              <a:gd name="connsiteX2" fmla="*/ 1248 w 13328"/>
              <a:gd name="connsiteY2" fmla="*/ 21660 h 21660"/>
              <a:gd name="connsiteX3" fmla="*/ 13328 w 13328"/>
              <a:gd name="connsiteY3" fmla="*/ 13401 h 21660"/>
              <a:gd name="connsiteX4" fmla="*/ 12425 w 13328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" h="21660">
                <a:moveTo>
                  <a:pt x="12425" y="0"/>
                </a:moveTo>
                <a:lnTo>
                  <a:pt x="0" y="1517"/>
                </a:lnTo>
                <a:lnTo>
                  <a:pt x="1248" y="21660"/>
                </a:lnTo>
                <a:cubicBezTo>
                  <a:pt x="4581" y="12959"/>
                  <a:pt x="6667" y="10269"/>
                  <a:pt x="12496" y="4855"/>
                </a:cubicBezTo>
                <a:cubicBezTo>
                  <a:pt x="12472" y="3237"/>
                  <a:pt x="12449" y="1618"/>
                  <a:pt x="12425" y="0"/>
                </a:cubicBezTo>
                <a:close/>
              </a:path>
            </a:pathLst>
          </a:custGeom>
          <a:gradFill rotWithShape="1">
            <a:gsLst>
              <a:gs pos="0">
                <a:srgbClr val="3C6CD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4" name="Group 190">
            <a:extLst>
              <a:ext uri="{FF2B5EF4-FFF2-40B4-BE49-F238E27FC236}">
                <a16:creationId xmlns:a16="http://schemas.microsoft.com/office/drawing/2014/main" id="{8D7B8AF0-B984-FB44-AB9F-07CA253CEA38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35446" y="5073984"/>
            <a:ext cx="803275" cy="771525"/>
            <a:chOff x="-44" y="1473"/>
            <a:chExt cx="981" cy="1105"/>
          </a:xfrm>
        </p:grpSpPr>
        <p:pic>
          <p:nvPicPr>
            <p:cNvPr id="25" name="Picture 191" descr="desktop_computer_stylized_medium">
              <a:extLst>
                <a:ext uri="{FF2B5EF4-FFF2-40B4-BE49-F238E27FC236}">
                  <a16:creationId xmlns:a16="http://schemas.microsoft.com/office/drawing/2014/main" id="{06D1D726-A569-254A-9E27-366DB8CF32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Freeform 192">
              <a:extLst>
                <a:ext uri="{FF2B5EF4-FFF2-40B4-BE49-F238E27FC236}">
                  <a16:creationId xmlns:a16="http://schemas.microsoft.com/office/drawing/2014/main" id="{F5362B29-42A6-3F4A-A1AB-EFF56E7B772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2ACB87E4-845E-A542-9CE2-5864050E17AD}"/>
              </a:ext>
            </a:extLst>
          </p:cNvPr>
          <p:cNvCxnSpPr>
            <a:cxnSpLocks/>
          </p:cNvCxnSpPr>
          <p:nvPr/>
        </p:nvCxnSpPr>
        <p:spPr>
          <a:xfrm>
            <a:off x="3211642" y="2610788"/>
            <a:ext cx="5651292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Rectangle 142">
            <a:extLst>
              <a:ext uri="{FF2B5EF4-FFF2-40B4-BE49-F238E27FC236}">
                <a16:creationId xmlns:a16="http://schemas.microsoft.com/office/drawing/2014/main" id="{EE8BAFE3-3C6F-F143-9E4B-2A620EAB382E}"/>
              </a:ext>
            </a:extLst>
          </p:cNvPr>
          <p:cNvSpPr/>
          <p:nvPr/>
        </p:nvSpPr>
        <p:spPr>
          <a:xfrm>
            <a:off x="5584583" y="2368401"/>
            <a:ext cx="971760" cy="389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3" name="Group 185">
            <a:extLst>
              <a:ext uri="{FF2B5EF4-FFF2-40B4-BE49-F238E27FC236}">
                <a16:creationId xmlns:a16="http://schemas.microsoft.com/office/drawing/2014/main" id="{EB20B2E4-EE78-334C-B142-D9716F510006}"/>
              </a:ext>
            </a:extLst>
          </p:cNvPr>
          <p:cNvGrpSpPr>
            <a:grpSpLocks/>
          </p:cNvGrpSpPr>
          <p:nvPr/>
        </p:nvGrpSpPr>
        <p:grpSpPr bwMode="auto">
          <a:xfrm>
            <a:off x="5690803" y="2434313"/>
            <a:ext cx="908050" cy="301625"/>
            <a:chOff x="1848" y="2046"/>
            <a:chExt cx="572" cy="190"/>
          </a:xfrm>
        </p:grpSpPr>
        <p:grpSp>
          <p:nvGrpSpPr>
            <p:cNvPr id="134" name="Group 179">
              <a:extLst>
                <a:ext uri="{FF2B5EF4-FFF2-40B4-BE49-F238E27FC236}">
                  <a16:creationId xmlns:a16="http://schemas.microsoft.com/office/drawing/2014/main" id="{1D5E26E8-DD67-F64E-B7A5-CF2A5868C4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48" y="2047"/>
              <a:ext cx="187" cy="184"/>
              <a:chOff x="1959" y="2058"/>
              <a:chExt cx="187" cy="184"/>
            </a:xfrm>
          </p:grpSpPr>
          <p:sp>
            <p:nvSpPr>
              <p:cNvPr id="138" name="Rectangle 180">
                <a:extLst>
                  <a:ext uri="{FF2B5EF4-FFF2-40B4-BE49-F238E27FC236}">
                    <a16:creationId xmlns:a16="http://schemas.microsoft.com/office/drawing/2014/main" id="{A0FF28E6-68F8-9D49-858D-54A894437A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4" y="2075"/>
                <a:ext cx="177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39" name="Rectangle 181">
                <a:extLst>
                  <a:ext uri="{FF2B5EF4-FFF2-40B4-BE49-F238E27FC236}">
                    <a16:creationId xmlns:a16="http://schemas.microsoft.com/office/drawing/2014/main" id="{57F4F79C-9470-0243-9459-9DE005B149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9" y="2058"/>
                <a:ext cx="187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t</a:t>
                </a:r>
              </a:p>
            </p:txBody>
          </p:sp>
        </p:grpSp>
        <p:grpSp>
          <p:nvGrpSpPr>
            <p:cNvPr id="135" name="Group 182">
              <a:extLst>
                <a:ext uri="{FF2B5EF4-FFF2-40B4-BE49-F238E27FC236}">
                  <a16:creationId xmlns:a16="http://schemas.microsoft.com/office/drawing/2014/main" id="{C814D838-F088-1449-A73B-3285342C60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92" y="2046"/>
              <a:ext cx="428" cy="190"/>
              <a:chOff x="780" y="1553"/>
              <a:chExt cx="428" cy="190"/>
            </a:xfrm>
          </p:grpSpPr>
          <p:sp>
            <p:nvSpPr>
              <p:cNvPr id="136" name="Rectangle 183">
                <a:extLst>
                  <a:ext uri="{FF2B5EF4-FFF2-40B4-BE49-F238E27FC236}">
                    <a16:creationId xmlns:a16="http://schemas.microsoft.com/office/drawing/2014/main" id="{744B26E9-8C84-AF45-BC0E-C09188489C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7" y="1571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37" name="Rectangle 184">
                <a:extLst>
                  <a:ext uri="{FF2B5EF4-FFF2-40B4-BE49-F238E27FC236}">
                    <a16:creationId xmlns:a16="http://schemas.microsoft.com/office/drawing/2014/main" id="{71A3F897-85F9-4241-906F-6308455A3C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M</a:t>
                </a:r>
              </a:p>
            </p:txBody>
          </p:sp>
        </p:grpSp>
      </p:grpSp>
      <p:sp>
        <p:nvSpPr>
          <p:cNvPr id="144" name="TextBox 143">
            <a:extLst>
              <a:ext uri="{FF2B5EF4-FFF2-40B4-BE49-F238E27FC236}">
                <a16:creationId xmlns:a16="http://schemas.microsoft.com/office/drawing/2014/main" id="{2CE37313-1E06-C945-A455-53ADE2AA5971}"/>
              </a:ext>
            </a:extLst>
          </p:cNvPr>
          <p:cNvSpPr txBox="1"/>
          <p:nvPr/>
        </p:nvSpPr>
        <p:spPr>
          <a:xfrm>
            <a:off x="3371603" y="5096823"/>
            <a:ext cx="5831174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5275" indent="-295275">
              <a:lnSpc>
                <a:spcPct val="90000"/>
              </a:lnSpc>
              <a:buClr>
                <a:srgbClr val="0000A3"/>
              </a:buClr>
              <a:buFont typeface="Wingdings" pitchFamily="2" charset="2"/>
              <a:buChar char="§"/>
            </a:pPr>
            <a:r>
              <a:rPr lang="en-US" sz="2400" dirty="0"/>
              <a:t>link-layer protocol </a:t>
            </a:r>
            <a:r>
              <a:rPr lang="en-US" sz="2400" dirty="0">
                <a:solidFill>
                  <a:srgbClr val="0000A3"/>
                </a:solidFill>
              </a:rPr>
              <a:t>encapsulates</a:t>
            </a:r>
            <a:r>
              <a:rPr lang="en-US" sz="2400" dirty="0"/>
              <a:t> network datagram </a:t>
            </a:r>
            <a:r>
              <a:rPr lang="en-US" sz="2000" dirty="0"/>
              <a:t>[H</a:t>
            </a:r>
            <a:r>
              <a:rPr lang="en-US" sz="2000" baseline="-25000" dirty="0"/>
              <a:t>n</a:t>
            </a:r>
            <a:r>
              <a:rPr lang="en-US" sz="2000" dirty="0"/>
              <a:t>| [H</a:t>
            </a:r>
            <a:r>
              <a:rPr lang="en-US" sz="2000" baseline="-25000" dirty="0"/>
              <a:t>t</a:t>
            </a:r>
            <a:r>
              <a:rPr lang="en-US" sz="2000" dirty="0"/>
              <a:t> |M], </a:t>
            </a:r>
            <a:r>
              <a:rPr lang="en-US" sz="2400" dirty="0"/>
              <a:t>with link-layer header H</a:t>
            </a:r>
            <a:r>
              <a:rPr lang="en-US" sz="2400" baseline="-25000" dirty="0"/>
              <a:t>l </a:t>
            </a:r>
            <a:r>
              <a:rPr lang="en-US" sz="2400" dirty="0"/>
              <a:t> to create a link-layer </a:t>
            </a:r>
            <a:r>
              <a:rPr lang="en-US" sz="2400" dirty="0">
                <a:solidFill>
                  <a:srgbClr val="C00000"/>
                </a:solidFill>
              </a:rPr>
              <a:t>frame </a:t>
            </a:r>
          </a:p>
        </p:txBody>
      </p: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D0C4974-D689-414F-A2EB-9B1043F3314D}"/>
              </a:ext>
            </a:extLst>
          </p:cNvPr>
          <p:cNvGrpSpPr/>
          <p:nvPr/>
        </p:nvGrpSpPr>
        <p:grpSpPr>
          <a:xfrm>
            <a:off x="1334125" y="1421667"/>
            <a:ext cx="1765726" cy="4034752"/>
            <a:chOff x="1484027" y="1706480"/>
            <a:chExt cx="1765726" cy="4034752"/>
          </a:xfrm>
        </p:grpSpPr>
        <p:sp>
          <p:nvSpPr>
            <p:cNvPr id="11" name="Rectangle 24">
              <a:extLst>
                <a:ext uri="{FF2B5EF4-FFF2-40B4-BE49-F238E27FC236}">
                  <a16:creationId xmlns:a16="http://schemas.microsoft.com/office/drawing/2014/main" id="{ED8D52E4-C345-B842-A2E7-C8068B8E5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8997" y="1870247"/>
              <a:ext cx="1648917" cy="387098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18900000" sx="101000" sy="101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2" name="Text Box 26">
              <a:extLst>
                <a:ext uri="{FF2B5EF4-FFF2-40B4-BE49-F238E27FC236}">
                  <a16:creationId xmlns:a16="http://schemas.microsoft.com/office/drawing/2014/main" id="{A5089E2D-0B1B-544A-82BC-F28ED3191A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4027" y="1706480"/>
              <a:ext cx="1765726" cy="4033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application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transport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network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link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physical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B3EBBB35-9D82-7C43-B882-52ED90AE3A71}"/>
                </a:ext>
              </a:extLst>
            </p:cNvPr>
            <p:cNvCxnSpPr>
              <a:cxnSpLocks/>
            </p:cNvCxnSpPr>
            <p:nvPr/>
          </p:nvCxnSpPr>
          <p:spPr>
            <a:xfrm>
              <a:off x="1534432" y="2675745"/>
              <a:ext cx="164348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F2EA7353-AEFA-934F-93DE-A8D55DF75658}"/>
                </a:ext>
              </a:extLst>
            </p:cNvPr>
            <p:cNvCxnSpPr>
              <a:cxnSpLocks/>
            </p:cNvCxnSpPr>
            <p:nvPr/>
          </p:nvCxnSpPr>
          <p:spPr>
            <a:xfrm>
              <a:off x="1506952" y="3472722"/>
              <a:ext cx="165597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840242E3-3BEB-D543-B881-84EB2D13BD66}"/>
                </a:ext>
              </a:extLst>
            </p:cNvPr>
            <p:cNvCxnSpPr>
              <a:cxnSpLocks/>
            </p:cNvCxnSpPr>
            <p:nvPr/>
          </p:nvCxnSpPr>
          <p:spPr>
            <a:xfrm>
              <a:off x="1509450" y="4209737"/>
              <a:ext cx="166846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DC27D746-0691-6F47-9E9D-1D63DF11D081}"/>
                </a:ext>
              </a:extLst>
            </p:cNvPr>
            <p:cNvCxnSpPr>
              <a:cxnSpLocks/>
            </p:cNvCxnSpPr>
            <p:nvPr/>
          </p:nvCxnSpPr>
          <p:spPr>
            <a:xfrm>
              <a:off x="1511947" y="4991726"/>
              <a:ext cx="165097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7" name="Group 950">
            <a:extLst>
              <a:ext uri="{FF2B5EF4-FFF2-40B4-BE49-F238E27FC236}">
                <a16:creationId xmlns:a16="http://schemas.microsoft.com/office/drawing/2014/main" id="{044873AD-74A5-8A44-846B-EC5D0FBC82D7}"/>
              </a:ext>
            </a:extLst>
          </p:cNvPr>
          <p:cNvGrpSpPr>
            <a:grpSpLocks/>
          </p:cNvGrpSpPr>
          <p:nvPr/>
        </p:nvGrpSpPr>
        <p:grpSpPr bwMode="auto">
          <a:xfrm>
            <a:off x="11107713" y="4961744"/>
            <a:ext cx="374754" cy="833726"/>
            <a:chOff x="4140" y="429"/>
            <a:chExt cx="1425" cy="2396"/>
          </a:xfrm>
        </p:grpSpPr>
        <p:sp>
          <p:nvSpPr>
            <p:cNvPr id="168" name="Freeform 951">
              <a:extLst>
                <a:ext uri="{FF2B5EF4-FFF2-40B4-BE49-F238E27FC236}">
                  <a16:creationId xmlns:a16="http://schemas.microsoft.com/office/drawing/2014/main" id="{EEDE4156-8281-D847-9240-9DE9899909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9" name="Rectangle 952">
              <a:extLst>
                <a:ext uri="{FF2B5EF4-FFF2-40B4-BE49-F238E27FC236}">
                  <a16:creationId xmlns:a16="http://schemas.microsoft.com/office/drawing/2014/main" id="{22E8340D-B5D1-3C48-A062-4F70248D1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70" name="Freeform 953">
              <a:extLst>
                <a:ext uri="{FF2B5EF4-FFF2-40B4-BE49-F238E27FC236}">
                  <a16:creationId xmlns:a16="http://schemas.microsoft.com/office/drawing/2014/main" id="{29109B86-1ABF-F647-8516-2AAE154A9E8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1" name="Freeform 954">
              <a:extLst>
                <a:ext uri="{FF2B5EF4-FFF2-40B4-BE49-F238E27FC236}">
                  <a16:creationId xmlns:a16="http://schemas.microsoft.com/office/drawing/2014/main" id="{9F93569F-8FC8-7C4E-9F95-B14647D2DB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2" name="Rectangle 955">
              <a:extLst>
                <a:ext uri="{FF2B5EF4-FFF2-40B4-BE49-F238E27FC236}">
                  <a16:creationId xmlns:a16="http://schemas.microsoft.com/office/drawing/2014/main" id="{8E5BC3B8-E87D-9F47-A6F6-AD8B57BC2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0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73" name="Group 956">
              <a:extLst>
                <a:ext uri="{FF2B5EF4-FFF2-40B4-BE49-F238E27FC236}">
                  <a16:creationId xmlns:a16="http://schemas.microsoft.com/office/drawing/2014/main" id="{1694DE96-689D-9540-964A-22F06F6D94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98" name="AutoShape 957">
                <a:extLst>
                  <a:ext uri="{FF2B5EF4-FFF2-40B4-BE49-F238E27FC236}">
                    <a16:creationId xmlns:a16="http://schemas.microsoft.com/office/drawing/2014/main" id="{435DFCEB-F2FD-7B44-93DA-9204E2E311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1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9" name="AutoShape 958">
                <a:extLst>
                  <a:ext uri="{FF2B5EF4-FFF2-40B4-BE49-F238E27FC236}">
                    <a16:creationId xmlns:a16="http://schemas.microsoft.com/office/drawing/2014/main" id="{521647D7-4114-1146-9C5A-F1DB4FEC81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4" name="Rectangle 959">
              <a:extLst>
                <a:ext uri="{FF2B5EF4-FFF2-40B4-BE49-F238E27FC236}">
                  <a16:creationId xmlns:a16="http://schemas.microsoft.com/office/drawing/2014/main" id="{3A0D9FD6-DBAC-4B49-A55F-167642D66F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1022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75" name="Group 960">
              <a:extLst>
                <a:ext uri="{FF2B5EF4-FFF2-40B4-BE49-F238E27FC236}">
                  <a16:creationId xmlns:a16="http://schemas.microsoft.com/office/drawing/2014/main" id="{3CFA0950-BC76-3949-8726-38646B18FD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96" name="AutoShape 961">
                <a:extLst>
                  <a:ext uri="{FF2B5EF4-FFF2-40B4-BE49-F238E27FC236}">
                    <a16:creationId xmlns:a16="http://schemas.microsoft.com/office/drawing/2014/main" id="{67127BA7-9D0A-2443-9190-C56C02906F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4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7" name="AutoShape 962">
                <a:extLst>
                  <a:ext uri="{FF2B5EF4-FFF2-40B4-BE49-F238E27FC236}">
                    <a16:creationId xmlns:a16="http://schemas.microsoft.com/office/drawing/2014/main" id="{2C9F8790-3076-4541-A56A-E9305DCB09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6" name="Rectangle 963">
              <a:extLst>
                <a:ext uri="{FF2B5EF4-FFF2-40B4-BE49-F238E27FC236}">
                  <a16:creationId xmlns:a16="http://schemas.microsoft.com/office/drawing/2014/main" id="{4DE6A147-5BC7-FF41-B7AC-2BA9913BB0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1354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77" name="Rectangle 964">
              <a:extLst>
                <a:ext uri="{FF2B5EF4-FFF2-40B4-BE49-F238E27FC236}">
                  <a16:creationId xmlns:a16="http://schemas.microsoft.com/office/drawing/2014/main" id="{53ECF0A1-6175-BE45-A32A-233E1942C8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78" name="Group 965">
              <a:extLst>
                <a:ext uri="{FF2B5EF4-FFF2-40B4-BE49-F238E27FC236}">
                  <a16:creationId xmlns:a16="http://schemas.microsoft.com/office/drawing/2014/main" id="{16810F93-1596-884B-B639-A3868A5CD4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94" name="AutoShape 966">
                <a:extLst>
                  <a:ext uri="{FF2B5EF4-FFF2-40B4-BE49-F238E27FC236}">
                    <a16:creationId xmlns:a16="http://schemas.microsoft.com/office/drawing/2014/main" id="{84EC0348-3D46-9445-B43C-6DC8DB392F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" y="2586"/>
                <a:ext cx="720" cy="12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5" name="AutoShape 967">
                <a:extLst>
                  <a:ext uri="{FF2B5EF4-FFF2-40B4-BE49-F238E27FC236}">
                    <a16:creationId xmlns:a16="http://schemas.microsoft.com/office/drawing/2014/main" id="{23A1F6B3-9F2D-5E41-8602-67921ABB12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9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9" name="Freeform 968">
              <a:extLst>
                <a:ext uri="{FF2B5EF4-FFF2-40B4-BE49-F238E27FC236}">
                  <a16:creationId xmlns:a16="http://schemas.microsoft.com/office/drawing/2014/main" id="{8FD6AEB5-BE60-044C-B32D-B433B74003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80" name="Group 969">
              <a:extLst>
                <a:ext uri="{FF2B5EF4-FFF2-40B4-BE49-F238E27FC236}">
                  <a16:creationId xmlns:a16="http://schemas.microsoft.com/office/drawing/2014/main" id="{30895737-AC01-6342-BADB-B3B3BFE7FC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92" name="AutoShape 970">
                <a:extLst>
                  <a:ext uri="{FF2B5EF4-FFF2-40B4-BE49-F238E27FC236}">
                    <a16:creationId xmlns:a16="http://schemas.microsoft.com/office/drawing/2014/main" id="{2D690E63-3733-8E4E-B8F8-19245FF772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3" name="AutoShape 971">
                <a:extLst>
                  <a:ext uri="{FF2B5EF4-FFF2-40B4-BE49-F238E27FC236}">
                    <a16:creationId xmlns:a16="http://schemas.microsoft.com/office/drawing/2014/main" id="{9CE827B0-221F-ED4A-A36B-E1EEFE27B7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7"/>
                <a:ext cx="720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81" name="Rectangle 972">
              <a:extLst>
                <a:ext uri="{FF2B5EF4-FFF2-40B4-BE49-F238E27FC236}">
                  <a16:creationId xmlns:a16="http://schemas.microsoft.com/office/drawing/2014/main" id="{6DA44079-B2D7-9244-A5E0-9DF13556E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6" y="429"/>
              <a:ext cx="70" cy="2285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2" name="Freeform 973">
              <a:extLst>
                <a:ext uri="{FF2B5EF4-FFF2-40B4-BE49-F238E27FC236}">
                  <a16:creationId xmlns:a16="http://schemas.microsoft.com/office/drawing/2014/main" id="{E808BD44-A307-394D-8965-070EF3F865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3" name="Freeform 974">
              <a:extLst>
                <a:ext uri="{FF2B5EF4-FFF2-40B4-BE49-F238E27FC236}">
                  <a16:creationId xmlns:a16="http://schemas.microsoft.com/office/drawing/2014/main" id="{327FF4BF-3914-2143-83C7-C816B3E0AC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4" name="Oval 975">
              <a:extLst>
                <a:ext uri="{FF2B5EF4-FFF2-40B4-BE49-F238E27FC236}">
                  <a16:creationId xmlns:a16="http://schemas.microsoft.com/office/drawing/2014/main" id="{09C51570-A4D3-D24C-A492-3811DD957C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2611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5" name="Freeform 976">
              <a:extLst>
                <a:ext uri="{FF2B5EF4-FFF2-40B4-BE49-F238E27FC236}">
                  <a16:creationId xmlns:a16="http://schemas.microsoft.com/office/drawing/2014/main" id="{BC2853B5-A39B-5A40-97DF-5ADB471224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6" name="AutoShape 977">
              <a:extLst>
                <a:ext uri="{FF2B5EF4-FFF2-40B4-BE49-F238E27FC236}">
                  <a16:creationId xmlns:a16="http://schemas.microsoft.com/office/drawing/2014/main" id="{7928EDBA-57E1-B441-B1AF-CC0D62B2B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5"/>
              <a:ext cx="1196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7" name="AutoShape 978">
              <a:extLst>
                <a:ext uri="{FF2B5EF4-FFF2-40B4-BE49-F238E27FC236}">
                  <a16:creationId xmlns:a16="http://schemas.microsoft.com/office/drawing/2014/main" id="{CC70E1A7-AAEC-6440-86AC-73ECE22D7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2714"/>
              <a:ext cx="1066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8" name="Oval 979">
              <a:extLst>
                <a:ext uri="{FF2B5EF4-FFF2-40B4-BE49-F238E27FC236}">
                  <a16:creationId xmlns:a16="http://schemas.microsoft.com/office/drawing/2014/main" id="{2F7E7C91-0257-D84D-8AD1-4A152C818F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9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9" name="Oval 980">
              <a:extLst>
                <a:ext uri="{FF2B5EF4-FFF2-40B4-BE49-F238E27FC236}">
                  <a16:creationId xmlns:a16="http://schemas.microsoft.com/office/drawing/2014/main" id="{6AE127C2-D583-E74D-8B39-05EEBEBE2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9" y="2382"/>
              <a:ext cx="159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90" name="Oval 981">
              <a:extLst>
                <a:ext uri="{FF2B5EF4-FFF2-40B4-BE49-F238E27FC236}">
                  <a16:creationId xmlns:a16="http://schemas.microsoft.com/office/drawing/2014/main" id="{0EDFA963-70E6-2E42-AAFE-E2F9BD6463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8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91" name="Rectangle 982">
              <a:extLst>
                <a:ext uri="{FF2B5EF4-FFF2-40B4-BE49-F238E27FC236}">
                  <a16:creationId xmlns:a16="http://schemas.microsoft.com/office/drawing/2014/main" id="{27A6382E-A13F-A248-84BF-E9DBD71EE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7" y="1837"/>
              <a:ext cx="80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</p:grpSp>
      <p:sp>
        <p:nvSpPr>
          <p:cNvPr id="206" name="Text Box 8">
            <a:extLst>
              <a:ext uri="{FF2B5EF4-FFF2-40B4-BE49-F238E27FC236}">
                <a16:creationId xmlns:a16="http://schemas.microsoft.com/office/drawing/2014/main" id="{6066254D-E62E-B446-8950-17FDF2A18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16734" y="5716780"/>
            <a:ext cx="16754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i="1" dirty="0">
                <a:solidFill>
                  <a:srgbClr val="000099"/>
                </a:solidFill>
                <a:latin typeface="Arial" panose="020B0604020202020204" pitchFamily="34" charset="0"/>
              </a:rPr>
              <a:t>destination</a:t>
            </a:r>
            <a:endParaRPr kumimoji="0" lang="en-US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9BA8D23A-DF12-2443-9B89-890BD7CDB6B8}"/>
              </a:ext>
            </a:extLst>
          </p:cNvPr>
          <p:cNvGrpSpPr/>
          <p:nvPr/>
        </p:nvGrpSpPr>
        <p:grpSpPr>
          <a:xfrm>
            <a:off x="3254290" y="1489592"/>
            <a:ext cx="5651292" cy="389744"/>
            <a:chOff x="3270354" y="1798823"/>
            <a:chExt cx="5651292" cy="38974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A76A2E93-F723-6741-8FBC-288F6B0B758B}"/>
                </a:ext>
              </a:extLst>
            </p:cNvPr>
            <p:cNvCxnSpPr>
              <a:cxnSpLocks/>
            </p:cNvCxnSpPr>
            <p:nvPr/>
          </p:nvCxnSpPr>
          <p:spPr>
            <a:xfrm>
              <a:off x="3270354" y="1993691"/>
              <a:ext cx="565129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30C90201-2355-084F-A843-B545A899D6FE}"/>
                </a:ext>
              </a:extLst>
            </p:cNvPr>
            <p:cNvSpPr/>
            <p:nvPr/>
          </p:nvSpPr>
          <p:spPr>
            <a:xfrm>
              <a:off x="5878639" y="1798823"/>
              <a:ext cx="674558" cy="3897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6" name="Group 175">
              <a:extLst>
                <a:ext uri="{FF2B5EF4-FFF2-40B4-BE49-F238E27FC236}">
                  <a16:creationId xmlns:a16="http://schemas.microsoft.com/office/drawing/2014/main" id="{AC026B9A-C8C6-C045-8CBD-B9022027FF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53468" y="1857555"/>
              <a:ext cx="679450" cy="301625"/>
              <a:chOff x="780" y="1553"/>
              <a:chExt cx="428" cy="190"/>
            </a:xfrm>
          </p:grpSpPr>
          <p:sp>
            <p:nvSpPr>
              <p:cNvPr id="97" name="Rectangle 176">
                <a:extLst>
                  <a:ext uri="{FF2B5EF4-FFF2-40B4-BE49-F238E27FC236}">
                    <a16:creationId xmlns:a16="http://schemas.microsoft.com/office/drawing/2014/main" id="{10F5A1DA-0939-D34B-B227-29AA407BCD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7" y="1569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98" name="Rectangle 177">
                <a:extLst>
                  <a:ext uri="{FF2B5EF4-FFF2-40B4-BE49-F238E27FC236}">
                    <a16:creationId xmlns:a16="http://schemas.microsoft.com/office/drawing/2014/main" id="{2086AF53-43CC-814A-BA4C-2603629907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M</a:t>
                </a:r>
              </a:p>
            </p:txBody>
          </p:sp>
        </p:grpSp>
      </p:grp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94888FAE-136F-094E-BF2A-11D94A17BB7F}"/>
              </a:ext>
            </a:extLst>
          </p:cNvPr>
          <p:cNvGrpSpPr/>
          <p:nvPr/>
        </p:nvGrpSpPr>
        <p:grpSpPr>
          <a:xfrm>
            <a:off x="9221450" y="1413548"/>
            <a:ext cx="1765726" cy="4034752"/>
            <a:chOff x="1484027" y="1706480"/>
            <a:chExt cx="1765726" cy="4034752"/>
          </a:xfrm>
        </p:grpSpPr>
        <p:sp>
          <p:nvSpPr>
            <p:cNvPr id="214" name="Rectangle 24">
              <a:extLst>
                <a:ext uri="{FF2B5EF4-FFF2-40B4-BE49-F238E27FC236}">
                  <a16:creationId xmlns:a16="http://schemas.microsoft.com/office/drawing/2014/main" id="{FA7A7264-CB0E-4442-BA92-F16F6E6EF1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8997" y="1870247"/>
              <a:ext cx="1648917" cy="387098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18900000" sx="101000" sy="101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15" name="Text Box 26">
              <a:extLst>
                <a:ext uri="{FF2B5EF4-FFF2-40B4-BE49-F238E27FC236}">
                  <a16:creationId xmlns:a16="http://schemas.microsoft.com/office/drawing/2014/main" id="{D54F6320-1E23-E649-BFED-E007672E7A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4027" y="1706480"/>
              <a:ext cx="1765726" cy="4033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application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transport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network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link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physical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3F2C66BF-55D8-0549-A9DA-934202F38DD5}"/>
                </a:ext>
              </a:extLst>
            </p:cNvPr>
            <p:cNvCxnSpPr>
              <a:cxnSpLocks/>
            </p:cNvCxnSpPr>
            <p:nvPr/>
          </p:nvCxnSpPr>
          <p:spPr>
            <a:xfrm>
              <a:off x="1534432" y="2675745"/>
              <a:ext cx="164348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CA370408-C974-CD4A-8EF6-0AEC3924D4ED}"/>
                </a:ext>
              </a:extLst>
            </p:cNvPr>
            <p:cNvCxnSpPr>
              <a:cxnSpLocks/>
            </p:cNvCxnSpPr>
            <p:nvPr/>
          </p:nvCxnSpPr>
          <p:spPr>
            <a:xfrm>
              <a:off x="1506952" y="3472722"/>
              <a:ext cx="165597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5A7BF2B3-45B8-414A-8B63-2480CF8FA113}"/>
                </a:ext>
              </a:extLst>
            </p:cNvPr>
            <p:cNvCxnSpPr>
              <a:cxnSpLocks/>
            </p:cNvCxnSpPr>
            <p:nvPr/>
          </p:nvCxnSpPr>
          <p:spPr>
            <a:xfrm>
              <a:off x="1509450" y="4209737"/>
              <a:ext cx="166846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>
              <a:extLst>
                <a:ext uri="{FF2B5EF4-FFF2-40B4-BE49-F238E27FC236}">
                  <a16:creationId xmlns:a16="http://schemas.microsoft.com/office/drawing/2014/main" id="{9A1FEA61-81C7-C449-880B-15A8ACAF5500}"/>
                </a:ext>
              </a:extLst>
            </p:cNvPr>
            <p:cNvCxnSpPr>
              <a:cxnSpLocks/>
            </p:cNvCxnSpPr>
            <p:nvPr/>
          </p:nvCxnSpPr>
          <p:spPr>
            <a:xfrm>
              <a:off x="1511947" y="4991726"/>
              <a:ext cx="165097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B1705D36-44EB-7144-ADDD-2BCA5A49E36C}"/>
              </a:ext>
            </a:extLst>
          </p:cNvPr>
          <p:cNvCxnSpPr>
            <a:cxnSpLocks/>
          </p:cNvCxnSpPr>
          <p:nvPr/>
        </p:nvCxnSpPr>
        <p:spPr>
          <a:xfrm>
            <a:off x="3211642" y="3542677"/>
            <a:ext cx="5651292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>
            <a:extLst>
              <a:ext uri="{FF2B5EF4-FFF2-40B4-BE49-F238E27FC236}">
                <a16:creationId xmlns:a16="http://schemas.microsoft.com/office/drawing/2014/main" id="{664C90AC-8D4A-5646-A57F-0F37EE375E51}"/>
              </a:ext>
            </a:extLst>
          </p:cNvPr>
          <p:cNvSpPr/>
          <p:nvPr/>
        </p:nvSpPr>
        <p:spPr>
          <a:xfrm>
            <a:off x="5356172" y="3319499"/>
            <a:ext cx="1210365" cy="389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B00013B-973D-F145-BC62-E1EB59B2D1F7}"/>
              </a:ext>
            </a:extLst>
          </p:cNvPr>
          <p:cNvGrpSpPr/>
          <p:nvPr/>
        </p:nvGrpSpPr>
        <p:grpSpPr>
          <a:xfrm>
            <a:off x="5418625" y="3360607"/>
            <a:ext cx="1058375" cy="307296"/>
            <a:chOff x="5509436" y="3287899"/>
            <a:chExt cx="1058375" cy="307296"/>
          </a:xfrm>
        </p:grpSpPr>
        <p:grpSp>
          <p:nvGrpSpPr>
            <p:cNvPr id="83" name="Group 182">
              <a:extLst>
                <a:ext uri="{FF2B5EF4-FFF2-40B4-BE49-F238E27FC236}">
                  <a16:creationId xmlns:a16="http://schemas.microsoft.com/office/drawing/2014/main" id="{92B476DA-1332-E245-A063-5F18A8ED56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10535" y="3293570"/>
              <a:ext cx="1057276" cy="301625"/>
              <a:chOff x="469" y="1531"/>
              <a:chExt cx="666" cy="190"/>
            </a:xfrm>
          </p:grpSpPr>
          <p:sp>
            <p:nvSpPr>
              <p:cNvPr id="84" name="Rectangle 183">
                <a:extLst>
                  <a:ext uri="{FF2B5EF4-FFF2-40B4-BE49-F238E27FC236}">
                    <a16:creationId xmlns:a16="http://schemas.microsoft.com/office/drawing/2014/main" id="{35A3A0E8-5840-8E42-ADE8-7EB044576C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" y="1549"/>
                <a:ext cx="666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85" name="Rectangle 184">
                <a:extLst>
                  <a:ext uri="{FF2B5EF4-FFF2-40B4-BE49-F238E27FC236}">
                    <a16:creationId xmlns:a16="http://schemas.microsoft.com/office/drawing/2014/main" id="{55600375-23A3-CD4E-BBD9-EE07BA4AED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3" y="1531"/>
                <a:ext cx="239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M</a:t>
                </a:r>
              </a:p>
            </p:txBody>
          </p:sp>
        </p:grpSp>
        <p:sp>
          <p:nvSpPr>
            <p:cNvPr id="87" name="Rectangle 181">
              <a:extLst>
                <a:ext uri="{FF2B5EF4-FFF2-40B4-BE49-F238E27FC236}">
                  <a16:creationId xmlns:a16="http://schemas.microsoft.com/office/drawing/2014/main" id="{51F428BA-8794-2B46-B109-1D511F62E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1740" y="3305237"/>
              <a:ext cx="296863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88" name="Rectangle 181">
              <a:extLst>
                <a:ext uri="{FF2B5EF4-FFF2-40B4-BE49-F238E27FC236}">
                  <a16:creationId xmlns:a16="http://schemas.microsoft.com/office/drawing/2014/main" id="{E5D95958-8C54-6242-A3B1-968E6AC629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9436" y="3287899"/>
              <a:ext cx="296863" cy="292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E213470-EFFE-1143-AE70-3E6F1DF5204B}"/>
                </a:ext>
              </a:extLst>
            </p:cNvPr>
            <p:cNvCxnSpPr>
              <a:cxnSpLocks/>
            </p:cNvCxnSpPr>
            <p:nvPr/>
          </p:nvCxnSpPr>
          <p:spPr>
            <a:xfrm>
              <a:off x="6076877" y="3322145"/>
              <a:ext cx="0" cy="2571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FB823437-9FDA-D44D-8E28-4933018C3600}"/>
                </a:ext>
              </a:extLst>
            </p:cNvPr>
            <p:cNvCxnSpPr/>
            <p:nvPr/>
          </p:nvCxnSpPr>
          <p:spPr>
            <a:xfrm>
              <a:off x="5796378" y="3320433"/>
              <a:ext cx="0" cy="2571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TextBox 101">
            <a:extLst>
              <a:ext uri="{FF2B5EF4-FFF2-40B4-BE49-F238E27FC236}">
                <a16:creationId xmlns:a16="http://schemas.microsoft.com/office/drawing/2014/main" id="{203A67B3-AD0F-0041-BB55-345D4484BF78}"/>
              </a:ext>
            </a:extLst>
          </p:cNvPr>
          <p:cNvSpPr txBox="1"/>
          <p:nvPr/>
        </p:nvSpPr>
        <p:spPr>
          <a:xfrm>
            <a:off x="3374573" y="4483522"/>
            <a:ext cx="5620868" cy="565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dirty="0">
                <a:solidFill>
                  <a:srgbClr val="C00000"/>
                </a:solidFill>
              </a:rPr>
              <a:t>Link-layer </a:t>
            </a:r>
            <a:r>
              <a:rPr lang="en-US" dirty="0"/>
              <a:t>protocol transfers datagram [H</a:t>
            </a:r>
            <a:r>
              <a:rPr lang="en-US" baseline="-25000" dirty="0"/>
              <a:t>n</a:t>
            </a:r>
            <a:r>
              <a:rPr lang="en-US" dirty="0"/>
              <a:t>| [H</a:t>
            </a:r>
            <a:r>
              <a:rPr lang="en-US" baseline="-25000" dirty="0"/>
              <a:t>t</a:t>
            </a:r>
            <a:r>
              <a:rPr lang="en-US" dirty="0"/>
              <a:t> |M] from </a:t>
            </a:r>
            <a:r>
              <a:rPr lang="en-US" i="1" dirty="0"/>
              <a:t>host </a:t>
            </a:r>
            <a:r>
              <a:rPr lang="en-US" dirty="0"/>
              <a:t>to neighboring host, using network-layer services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91A965C-D49C-304E-9BCB-5B5079C4AD83}"/>
              </a:ext>
            </a:extLst>
          </p:cNvPr>
          <p:cNvGrpSpPr/>
          <p:nvPr/>
        </p:nvGrpSpPr>
        <p:grpSpPr>
          <a:xfrm>
            <a:off x="3226725" y="4169060"/>
            <a:ext cx="5651292" cy="374226"/>
            <a:chOff x="3226725" y="4169060"/>
            <a:chExt cx="5651292" cy="374226"/>
          </a:xfrm>
        </p:grpSpPr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6BFA270B-F048-734C-8D17-9C3EE129B47D}"/>
                </a:ext>
              </a:extLst>
            </p:cNvPr>
            <p:cNvCxnSpPr>
              <a:cxnSpLocks/>
            </p:cNvCxnSpPr>
            <p:nvPr/>
          </p:nvCxnSpPr>
          <p:spPr>
            <a:xfrm>
              <a:off x="3226725" y="4376720"/>
              <a:ext cx="565129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08143C4-E722-4448-8DC9-B6DF8B0D299E}"/>
                </a:ext>
              </a:extLst>
            </p:cNvPr>
            <p:cNvGrpSpPr/>
            <p:nvPr/>
          </p:nvGrpSpPr>
          <p:grpSpPr>
            <a:xfrm>
              <a:off x="5062983" y="4169060"/>
              <a:ext cx="1518637" cy="374226"/>
              <a:chOff x="5062983" y="4252185"/>
              <a:chExt cx="1518637" cy="374226"/>
            </a:xfrm>
          </p:grpSpPr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76785350-92B7-9949-A608-9FBFA3760ED8}"/>
                  </a:ext>
                </a:extLst>
              </p:cNvPr>
              <p:cNvSpPr/>
              <p:nvPr/>
            </p:nvSpPr>
            <p:spPr>
              <a:xfrm>
                <a:off x="5062983" y="4252185"/>
                <a:ext cx="1518637" cy="37422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92" name="Group 182">
                <a:extLst>
                  <a:ext uri="{FF2B5EF4-FFF2-40B4-BE49-F238E27FC236}">
                    <a16:creationId xmlns:a16="http://schemas.microsoft.com/office/drawing/2014/main" id="{45CD0A72-C88E-6047-BB5F-DD34C8006CE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44294" y="4283446"/>
                <a:ext cx="1347789" cy="301625"/>
                <a:chOff x="286" y="1531"/>
                <a:chExt cx="849" cy="190"/>
              </a:xfrm>
            </p:grpSpPr>
            <p:sp>
              <p:nvSpPr>
                <p:cNvPr id="100" name="Rectangle 183">
                  <a:extLst>
                    <a:ext uri="{FF2B5EF4-FFF2-40B4-BE49-F238E27FC236}">
                      <a16:creationId xmlns:a16="http://schemas.microsoft.com/office/drawing/2014/main" id="{C0F4519B-22A6-8C43-B106-B86515EA92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6" y="1549"/>
                  <a:ext cx="849" cy="16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1" name="Rectangle 184">
                  <a:extLst>
                    <a:ext uri="{FF2B5EF4-FFF2-40B4-BE49-F238E27FC236}">
                      <a16:creationId xmlns:a16="http://schemas.microsoft.com/office/drawing/2014/main" id="{4A672F36-49EC-D34C-A30D-BFF6136048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73" y="1531"/>
                  <a:ext cx="239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Arial" panose="020B0604020202020204" pitchFamily="34" charset="0"/>
                    </a:rPr>
                    <a:t>M</a:t>
                  </a:r>
                </a:p>
              </p:txBody>
            </p:sp>
          </p:grpSp>
          <p:sp>
            <p:nvSpPr>
              <p:cNvPr id="93" name="Rectangle 181">
                <a:extLst>
                  <a:ext uri="{FF2B5EF4-FFF2-40B4-BE49-F238E27FC236}">
                    <a16:creationId xmlns:a16="http://schemas.microsoft.com/office/drawing/2014/main" id="{9CB56124-BE22-4744-B402-647CD871D7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96012" y="4295113"/>
                <a:ext cx="296863" cy="2619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t</a:t>
                </a:r>
              </a:p>
            </p:txBody>
          </p:sp>
          <p:sp>
            <p:nvSpPr>
              <p:cNvPr id="94" name="Rectangle 181">
                <a:extLst>
                  <a:ext uri="{FF2B5EF4-FFF2-40B4-BE49-F238E27FC236}">
                    <a16:creationId xmlns:a16="http://schemas.microsoft.com/office/drawing/2014/main" id="{FB07F637-8B3F-9948-AA28-F1F413F8F1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33708" y="4277775"/>
                <a:ext cx="296863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n</a:t>
                </a:r>
              </a:p>
            </p:txBody>
          </p: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42006C5A-8B94-0C44-BBC3-909EA572E0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01149" y="4312021"/>
                <a:ext cx="0" cy="257175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B21F5BD4-1F06-964B-8B36-F5192E01256C}"/>
                  </a:ext>
                </a:extLst>
              </p:cNvPr>
              <p:cNvCxnSpPr/>
              <p:nvPr/>
            </p:nvCxnSpPr>
            <p:spPr>
              <a:xfrm>
                <a:off x="5720650" y="4310309"/>
                <a:ext cx="0" cy="257175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Rectangle 181">
                <a:extLst>
                  <a:ext uri="{FF2B5EF4-FFF2-40B4-BE49-F238E27FC236}">
                    <a16:creationId xmlns:a16="http://schemas.microsoft.com/office/drawing/2014/main" id="{C22AEA05-2A3E-8F46-BCF2-9FE184FF0B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49178" y="4281528"/>
                <a:ext cx="296863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l</a:t>
                </a:r>
              </a:p>
            </p:txBody>
          </p: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97CD4AFB-B9ED-7843-B804-83029ED5054D}"/>
                  </a:ext>
                </a:extLst>
              </p:cNvPr>
              <p:cNvCxnSpPr/>
              <p:nvPr/>
            </p:nvCxnSpPr>
            <p:spPr>
              <a:xfrm>
                <a:off x="5418102" y="4309558"/>
                <a:ext cx="0" cy="257175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04CD79AB-EFE6-E14B-878A-669E9C4D9042}"/>
              </a:ext>
            </a:extLst>
          </p:cNvPr>
          <p:cNvCxnSpPr>
            <a:cxnSpLocks/>
          </p:cNvCxnSpPr>
          <p:nvPr/>
        </p:nvCxnSpPr>
        <p:spPr>
          <a:xfrm>
            <a:off x="3594027" y="-1079199"/>
            <a:ext cx="5651292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>
            <a:extLst>
              <a:ext uri="{FF2B5EF4-FFF2-40B4-BE49-F238E27FC236}">
                <a16:creationId xmlns:a16="http://schemas.microsoft.com/office/drawing/2014/main" id="{871C9FED-2DA1-3A44-B6FE-2B1DAB7A3D60}"/>
              </a:ext>
            </a:extLst>
          </p:cNvPr>
          <p:cNvSpPr/>
          <p:nvPr/>
        </p:nvSpPr>
        <p:spPr>
          <a:xfrm>
            <a:off x="5738557" y="-1302377"/>
            <a:ext cx="1210365" cy="389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2AA69BF9-270A-F443-A92C-84A46DE35441}"/>
              </a:ext>
            </a:extLst>
          </p:cNvPr>
          <p:cNvGrpSpPr/>
          <p:nvPr/>
        </p:nvGrpSpPr>
        <p:grpSpPr>
          <a:xfrm>
            <a:off x="5801010" y="-1261269"/>
            <a:ext cx="1058375" cy="307296"/>
            <a:chOff x="5509436" y="3287899"/>
            <a:chExt cx="1058375" cy="307296"/>
          </a:xfrm>
        </p:grpSpPr>
        <p:grpSp>
          <p:nvGrpSpPr>
            <p:cNvPr id="110" name="Group 182">
              <a:extLst>
                <a:ext uri="{FF2B5EF4-FFF2-40B4-BE49-F238E27FC236}">
                  <a16:creationId xmlns:a16="http://schemas.microsoft.com/office/drawing/2014/main" id="{15D5F71B-2CF5-DE43-94EF-784236E59E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10535" y="3293570"/>
              <a:ext cx="1057276" cy="301625"/>
              <a:chOff x="469" y="1531"/>
              <a:chExt cx="666" cy="190"/>
            </a:xfrm>
          </p:grpSpPr>
          <p:sp>
            <p:nvSpPr>
              <p:cNvPr id="116" name="Rectangle 183">
                <a:extLst>
                  <a:ext uri="{FF2B5EF4-FFF2-40B4-BE49-F238E27FC236}">
                    <a16:creationId xmlns:a16="http://schemas.microsoft.com/office/drawing/2014/main" id="{A054BB4B-B69C-D14C-8F5B-5BEEEDE8D7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" y="1549"/>
                <a:ext cx="666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18" name="Rectangle 184">
                <a:extLst>
                  <a:ext uri="{FF2B5EF4-FFF2-40B4-BE49-F238E27FC236}">
                    <a16:creationId xmlns:a16="http://schemas.microsoft.com/office/drawing/2014/main" id="{2025D776-034C-8D48-A4B6-FF664F22FD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3" y="1531"/>
                <a:ext cx="239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M</a:t>
                </a:r>
              </a:p>
            </p:txBody>
          </p:sp>
        </p:grpSp>
        <p:sp>
          <p:nvSpPr>
            <p:cNvPr id="111" name="Rectangle 181">
              <a:extLst>
                <a:ext uri="{FF2B5EF4-FFF2-40B4-BE49-F238E27FC236}">
                  <a16:creationId xmlns:a16="http://schemas.microsoft.com/office/drawing/2014/main" id="{D06D048B-900E-8F4D-8A64-20DA16D1F8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1740" y="3305237"/>
              <a:ext cx="296863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113" name="Rectangle 181">
              <a:extLst>
                <a:ext uri="{FF2B5EF4-FFF2-40B4-BE49-F238E27FC236}">
                  <a16:creationId xmlns:a16="http://schemas.microsoft.com/office/drawing/2014/main" id="{580EB15C-4763-334C-B100-4D66978CB8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9436" y="3287899"/>
              <a:ext cx="296863" cy="292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n</a:t>
              </a:r>
            </a:p>
          </p:txBody>
        </p: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F48100A0-01D0-7A4A-8CBD-6A4D5B9F1842}"/>
                </a:ext>
              </a:extLst>
            </p:cNvPr>
            <p:cNvCxnSpPr>
              <a:cxnSpLocks/>
            </p:cNvCxnSpPr>
            <p:nvPr/>
          </p:nvCxnSpPr>
          <p:spPr>
            <a:xfrm>
              <a:off x="6076877" y="3322145"/>
              <a:ext cx="0" cy="2571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95FE4795-7D19-DF46-88AF-179D04B18878}"/>
                </a:ext>
              </a:extLst>
            </p:cNvPr>
            <p:cNvCxnSpPr/>
            <p:nvPr/>
          </p:nvCxnSpPr>
          <p:spPr>
            <a:xfrm>
              <a:off x="5796378" y="3320433"/>
              <a:ext cx="0" cy="2571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TextBox 118">
            <a:extLst>
              <a:ext uri="{FF2B5EF4-FFF2-40B4-BE49-F238E27FC236}">
                <a16:creationId xmlns:a16="http://schemas.microsoft.com/office/drawing/2014/main" id="{00B31285-CEBC-B045-A3D2-E171BD35C682}"/>
              </a:ext>
            </a:extLst>
          </p:cNvPr>
          <p:cNvSpPr txBox="1"/>
          <p:nvPr/>
        </p:nvSpPr>
        <p:spPr>
          <a:xfrm>
            <a:off x="3359490" y="3649479"/>
            <a:ext cx="5734634" cy="565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dirty="0">
                <a:solidFill>
                  <a:srgbClr val="C00000"/>
                </a:solidFill>
              </a:rPr>
              <a:t>Network-layer </a:t>
            </a:r>
            <a:r>
              <a:rPr lang="en-US" dirty="0"/>
              <a:t>protocol transfers transport-layer segment [H</a:t>
            </a:r>
            <a:r>
              <a:rPr lang="en-US" baseline="-25000" dirty="0"/>
              <a:t>t</a:t>
            </a:r>
            <a:r>
              <a:rPr lang="en-US" dirty="0"/>
              <a:t> | M] from one </a:t>
            </a:r>
            <a:r>
              <a:rPr lang="en-US" i="1" dirty="0"/>
              <a:t>host</a:t>
            </a:r>
            <a:r>
              <a:rPr lang="en-US" dirty="0"/>
              <a:t> to another, using link layer services</a:t>
            </a:r>
          </a:p>
        </p:txBody>
      </p:sp>
      <p:sp>
        <p:nvSpPr>
          <p:cNvPr id="109" name="Slide Number Placeholder 5">
            <a:extLst>
              <a:ext uri="{FF2B5EF4-FFF2-40B4-BE49-F238E27FC236}">
                <a16:creationId xmlns:a16="http://schemas.microsoft.com/office/drawing/2014/main" id="{99BA57FE-A308-1E41-B606-A1B8A22BF1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 dirty="0"/>
              <a:t>Introduction: 1-</a:t>
            </a:r>
            <a:fld id="{C4204591-24BD-A542-B9D5-F8D8A88D2FE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086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/>
      <p:bldP spid="102" grpId="0"/>
      <p:bldP spid="1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7408</TotalTime>
  <Words>1358</Words>
  <Application>Microsoft Office PowerPoint</Application>
  <PresentationFormat>Widescreen</PresentationFormat>
  <Paragraphs>448</Paragraphs>
  <Slides>17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NexusSans</vt:lpstr>
      <vt:lpstr>Open Sans</vt:lpstr>
      <vt:lpstr>Times New Roman</vt:lpstr>
      <vt:lpstr>Wingdings</vt:lpstr>
      <vt:lpstr>Office Theme</vt:lpstr>
      <vt:lpstr>The Internet</vt:lpstr>
      <vt:lpstr>The Internet: a “nuts and bolts” view</vt:lpstr>
      <vt:lpstr>The Internet: a “services” view</vt:lpstr>
      <vt:lpstr>Protocol “layers” and reference models</vt:lpstr>
      <vt:lpstr>Why layering?</vt:lpstr>
      <vt:lpstr>Layered Internet protocol stack</vt:lpstr>
      <vt:lpstr>Services, Layering and Encapsulation</vt:lpstr>
      <vt:lpstr>Services, Layering and Encapsulation</vt:lpstr>
      <vt:lpstr>Services, Layering and Encapsulation</vt:lpstr>
      <vt:lpstr>Services, Layering and Encapsulation</vt:lpstr>
      <vt:lpstr>Encapsulation: an end-end view</vt:lpstr>
      <vt:lpstr>ISO/OSI reference model</vt:lpstr>
      <vt:lpstr>PowerPoint Presentation</vt:lpstr>
      <vt:lpstr>Data Link Layer</vt:lpstr>
      <vt:lpstr>LLC</vt:lpstr>
      <vt:lpstr>MAC</vt:lpstr>
      <vt:lpstr>The Physical Layer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Kurose</dc:creator>
  <cp:lastModifiedBy>Firas najjar</cp:lastModifiedBy>
  <cp:revision>175</cp:revision>
  <dcterms:created xsi:type="dcterms:W3CDTF">2020-01-18T07:24:59Z</dcterms:created>
  <dcterms:modified xsi:type="dcterms:W3CDTF">2022-12-11T03:15:04Z</dcterms:modified>
</cp:coreProperties>
</file>